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1" r:id="rId3"/>
    <p:sldId id="262" r:id="rId4"/>
    <p:sldId id="263" r:id="rId5"/>
    <p:sldId id="268" r:id="rId6"/>
    <p:sldId id="267" r:id="rId7"/>
    <p:sldId id="260" r:id="rId8"/>
    <p:sldId id="272" r:id="rId9"/>
    <p:sldId id="273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072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81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793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362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6154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740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9486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147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60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943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42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81514-B232-4E07-B6D7-879D5886D315}" type="datetimeFigureOut">
              <a:rPr lang="en-MY" smtClean="0"/>
              <a:t>22/8/2024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793F2-3EFD-4E3D-B0D9-E4DBCF7EF17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635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764" y="203353"/>
            <a:ext cx="113468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Agenda  for 3th 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rrangement of Membership Roll Meeting 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8764" y="760322"/>
            <a:ext cx="34476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Date : 25-Aug-2024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5168" y="1536419"/>
            <a:ext cx="51637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Opening Prayer Rev. Lee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5168" y="2182750"/>
            <a:ext cx="10162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600" dirty="0" smtClean="0"/>
              <a:t>2) Membership Guideline Procedure </a:t>
            </a:r>
            <a:r>
              <a:rPr lang="zh-CN" altLang="en-US" sz="3600" dirty="0" smtClean="0"/>
              <a:t>会员指南程序</a:t>
            </a:r>
            <a:endParaRPr lang="en-MY" sz="3600" dirty="0"/>
          </a:p>
        </p:txBody>
      </p:sp>
      <p:sp>
        <p:nvSpPr>
          <p:cNvPr id="7" name="Rectangle 6"/>
          <p:cNvSpPr/>
          <p:nvPr/>
        </p:nvSpPr>
        <p:spPr>
          <a:xfrm>
            <a:off x="405245" y="2816389"/>
            <a:ext cx="92636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3) Report Collection for conference commitment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5245" y="3530478"/>
            <a:ext cx="10942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4) New Members in Year 2023 September to 2024 August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5245" y="4226109"/>
            <a:ext cx="7104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5) Membership Database completed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098" name="Picture 2" descr="Community - Free people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096" y="4162147"/>
            <a:ext cx="1270865" cy="127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33174" y="4815217"/>
            <a:ext cx="35652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Love gift to Jenny Law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5245" y="5421955"/>
            <a:ext cx="9481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6) Filter up the Active/Inactive Membership List &amp; Active/Inactive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Probationary Members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List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508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73" y="3176848"/>
            <a:ext cx="11422725" cy="3566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187036"/>
            <a:ext cx="11422726" cy="298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07" y="96661"/>
            <a:ext cx="9589839" cy="101202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420089"/>
              </p:ext>
            </p:extLst>
          </p:nvPr>
        </p:nvGraphicFramePr>
        <p:xfrm>
          <a:off x="550717" y="914400"/>
          <a:ext cx="10993583" cy="5857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Worksheet" r:id="rId4" imgW="7505537" imgH="4526280" progId="Excel.Sheet.12">
                  <p:embed/>
                </p:oleObj>
              </mc:Choice>
              <mc:Fallback>
                <p:oleObj name="Worksheet" r:id="rId4" imgW="7505537" imgH="45262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0717" y="914400"/>
                        <a:ext cx="10993583" cy="5857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11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241877"/>
              </p:ext>
            </p:extLst>
          </p:nvPr>
        </p:nvGraphicFramePr>
        <p:xfrm>
          <a:off x="3416118" y="1309064"/>
          <a:ext cx="5743575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Worksheet" r:id="rId3" imgW="4884376" imgH="3847933" progId="Excel.Sheet.12">
                  <p:embed/>
                </p:oleObj>
              </mc:Choice>
              <mc:Fallback>
                <p:oleObj name="Worksheet" r:id="rId3" imgW="4884376" imgH="38479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118" y="1309064"/>
                        <a:ext cx="5743575" cy="431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511787" y="108735"/>
            <a:ext cx="74067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Here are the charts year 2024 collection for conference commitment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542" y="4857044"/>
            <a:ext cx="4102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Total members = 238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2542" y="5533713"/>
            <a:ext cx="49401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Received Member fee  = 202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2542" y="6148826"/>
            <a:ext cx="55510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 Received Member fee  = 36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76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30865" y="2119379"/>
            <a:ext cx="86567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Active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Membership Total : 234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30865" y="3262987"/>
            <a:ext cx="8848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Inactive 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Membership Total : 29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817" y="4406595"/>
            <a:ext cx="11461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Active Probationary Members Total : 30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9977" y="5550203"/>
            <a:ext cx="119312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Inactive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Probationary Members Total : 21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817" y="317973"/>
            <a:ext cx="11542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Member in year 2022 Sept to 2023 Aug 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09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7450" y="1387917"/>
            <a:ext cx="763731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统计表人数纪录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4955" y="3341408"/>
            <a:ext cx="101623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2023</a:t>
            </a:r>
            <a:r>
              <a:rPr lang="zh-CN" alt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</a:t>
            </a:r>
            <a:r>
              <a:rPr lang="en-US" altLang="zh-CN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r>
              <a:rPr lang="zh-CN" alt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 到 </a:t>
            </a:r>
            <a:r>
              <a:rPr lang="en-US" altLang="zh-CN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2024</a:t>
            </a:r>
            <a:r>
              <a:rPr lang="zh-CN" alt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</a:t>
            </a:r>
            <a:r>
              <a:rPr lang="en-US" altLang="zh-CN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r>
              <a:rPr lang="zh-CN" alt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99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6896" y="260845"/>
            <a:ext cx="11272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4) New Members in Year 2023 September to 2024 August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610803"/>
              </p:ext>
            </p:extLst>
          </p:nvPr>
        </p:nvGraphicFramePr>
        <p:xfrm>
          <a:off x="334288" y="1205344"/>
          <a:ext cx="11598188" cy="529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Worksheet" r:id="rId3" imgW="5867311" imgH="2057400" progId="Excel.Sheet.12">
                  <p:embed/>
                </p:oleObj>
              </mc:Choice>
              <mc:Fallback>
                <p:oleObj name="Worksheet" r:id="rId3" imgW="5867311" imgH="2057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288" y="1205344"/>
                        <a:ext cx="11598188" cy="5299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5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99" y="83127"/>
            <a:ext cx="9071264" cy="666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4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117" y="1995054"/>
            <a:ext cx="4853204" cy="44057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94" y="655664"/>
            <a:ext cx="3416879" cy="366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4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355" y="1016623"/>
            <a:ext cx="7300037" cy="57686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28044" y="236000"/>
            <a:ext cx="78756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5) Membership Database completed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207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0606" y="3903330"/>
            <a:ext cx="7790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Active Probationary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Members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List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5791" y="451636"/>
            <a:ext cx="948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6) Filter up Membership List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1215" y="2079228"/>
            <a:ext cx="6913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Active Membership List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23022" y="2991279"/>
            <a:ext cx="6889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Inactive Membership List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04913" y="4940509"/>
            <a:ext cx="7682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Inactive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Probationary Members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List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706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0930" y="1102808"/>
            <a:ext cx="569899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Meeting End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70311" y="2910185"/>
            <a:ext cx="41503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Closing Prayer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03216" y="4401280"/>
            <a:ext cx="3079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Uncle </a:t>
            </a:r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02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190</Words>
  <Application>Microsoft Office PowerPoint</Application>
  <PresentationFormat>Widescreen</PresentationFormat>
  <Paragraphs>30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等线</vt:lpstr>
      <vt:lpstr>Arial</vt:lpstr>
      <vt:lpstr>Calibri</vt:lpstr>
      <vt:lpstr>Calibri Light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34</cp:revision>
  <dcterms:created xsi:type="dcterms:W3CDTF">2024-08-19T07:50:09Z</dcterms:created>
  <dcterms:modified xsi:type="dcterms:W3CDTF">2024-08-22T09:19:03Z</dcterms:modified>
</cp:coreProperties>
</file>