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3" r:id="rId3"/>
    <p:sldId id="265" r:id="rId4"/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4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5C635-8D23-4967-9AC9-C0F4FB27922E}" type="datetimeFigureOut">
              <a:rPr lang="en-MY" smtClean="0"/>
              <a:t>31/1/2024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9EF2C-DAB1-480B-837C-57F74EBBE8E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48842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5C635-8D23-4967-9AC9-C0F4FB27922E}" type="datetimeFigureOut">
              <a:rPr lang="en-MY" smtClean="0"/>
              <a:t>31/1/2024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9EF2C-DAB1-480B-837C-57F74EBBE8E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56050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5C635-8D23-4967-9AC9-C0F4FB27922E}" type="datetimeFigureOut">
              <a:rPr lang="en-MY" smtClean="0"/>
              <a:t>31/1/2024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9EF2C-DAB1-480B-837C-57F74EBBE8E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744306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5C635-8D23-4967-9AC9-C0F4FB27922E}" type="datetimeFigureOut">
              <a:rPr lang="en-MY" smtClean="0"/>
              <a:t>31/1/2024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9EF2C-DAB1-480B-837C-57F74EBBE8E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210548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5C635-8D23-4967-9AC9-C0F4FB27922E}" type="datetimeFigureOut">
              <a:rPr lang="en-MY" smtClean="0"/>
              <a:t>31/1/2024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9EF2C-DAB1-480B-837C-57F74EBBE8E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813525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5C635-8D23-4967-9AC9-C0F4FB27922E}" type="datetimeFigureOut">
              <a:rPr lang="en-MY" smtClean="0"/>
              <a:t>31/1/2024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9EF2C-DAB1-480B-837C-57F74EBBE8E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14860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5C635-8D23-4967-9AC9-C0F4FB27922E}" type="datetimeFigureOut">
              <a:rPr lang="en-MY" smtClean="0"/>
              <a:t>31/1/2024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9EF2C-DAB1-480B-837C-57F74EBBE8E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603534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5C635-8D23-4967-9AC9-C0F4FB27922E}" type="datetimeFigureOut">
              <a:rPr lang="en-MY" smtClean="0"/>
              <a:t>31/1/2024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9EF2C-DAB1-480B-837C-57F74EBBE8E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26376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5C635-8D23-4967-9AC9-C0F4FB27922E}" type="datetimeFigureOut">
              <a:rPr lang="en-MY" smtClean="0"/>
              <a:t>31/1/2024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9EF2C-DAB1-480B-837C-57F74EBBE8E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31627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5C635-8D23-4967-9AC9-C0F4FB27922E}" type="datetimeFigureOut">
              <a:rPr lang="en-MY" smtClean="0"/>
              <a:t>31/1/2024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9EF2C-DAB1-480B-837C-57F74EBBE8E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66841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5C635-8D23-4967-9AC9-C0F4FB27922E}" type="datetimeFigureOut">
              <a:rPr lang="en-MY" smtClean="0"/>
              <a:t>31/1/2024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9EF2C-DAB1-480B-837C-57F74EBBE8E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43612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65C635-8D23-4967-9AC9-C0F4FB27922E}" type="datetimeFigureOut">
              <a:rPr lang="en-MY" smtClean="0"/>
              <a:t>31/1/2024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69EF2C-DAB1-480B-837C-57F74EBBE8E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127322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3024" y="492991"/>
            <a:ext cx="4528705" cy="603827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09629" y="2477304"/>
            <a:ext cx="5305683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0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Monday - Thursday</a:t>
            </a:r>
            <a:endParaRPr lang="en-US" sz="5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41943" y="3339078"/>
            <a:ext cx="5041055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0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These door will be locked at 6pm</a:t>
            </a:r>
            <a:endParaRPr lang="en-US" sz="5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11277" y="456328"/>
            <a:ext cx="449353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48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星期一至星期</a:t>
            </a:r>
            <a:r>
              <a:rPr lang="zh-CN" altLang="en-US" sz="4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四</a:t>
            </a:r>
            <a:endParaRPr lang="en-US" sz="4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70287" y="1266761"/>
            <a:ext cx="676339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此</a:t>
            </a:r>
            <a:r>
              <a:rPr lang="zh-CN" altLang="en-US" sz="4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门将会在</a:t>
            </a:r>
            <a:r>
              <a:rPr lang="zh-CN" altLang="en-US" sz="4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下</a:t>
            </a:r>
            <a:r>
              <a:rPr lang="zh-CN" altLang="en-US" sz="4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午</a:t>
            </a:r>
            <a:r>
              <a:rPr lang="en-US" altLang="zh-CN" sz="4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</a:t>
            </a:r>
            <a:r>
              <a:rPr lang="zh-CN" altLang="en-US" sz="4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时</a:t>
            </a:r>
            <a:r>
              <a:rPr lang="zh-CN" altLang="en-US" sz="4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锁上</a:t>
            </a:r>
            <a:endParaRPr lang="en-US" sz="4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61199" y="5296797"/>
            <a:ext cx="466025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4000" b="1" i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** </a:t>
            </a:r>
            <a:r>
              <a:rPr lang="zh-CN" altLang="en-US" sz="3900" b="1" i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早上</a:t>
            </a:r>
            <a:r>
              <a:rPr lang="en-US" altLang="zh-CN" sz="3900" b="1" i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</a:t>
            </a:r>
            <a:r>
              <a:rPr lang="zh-CN" altLang="en-US" sz="3900" b="1" i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时将会开门</a:t>
            </a:r>
            <a:endParaRPr lang="en-US" sz="3900" b="1" i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61199" y="5857671"/>
            <a:ext cx="445666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i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** Will open at 8am</a:t>
            </a:r>
            <a:endParaRPr lang="en-US" sz="4000" b="1" i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6582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5708" y="3079373"/>
            <a:ext cx="689387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Collect door key at guard house</a:t>
            </a:r>
            <a:endParaRPr lang="en-US" sz="4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71859" y="2476145"/>
            <a:ext cx="428835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4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请到保安处拿锁匙</a:t>
            </a:r>
            <a:endParaRPr lang="en-US" sz="4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0005" y="873468"/>
            <a:ext cx="672331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Can only use this door to enter</a:t>
            </a:r>
            <a:endParaRPr lang="en-US" sz="4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333307" y="307269"/>
            <a:ext cx="428835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只</a:t>
            </a:r>
            <a:r>
              <a:rPr lang="zh-CN" altLang="en-US" sz="4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能使用这门进入</a:t>
            </a:r>
            <a:endParaRPr lang="en-US" sz="4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Down Arrow 7"/>
          <p:cNvSpPr/>
          <p:nvPr/>
        </p:nvSpPr>
        <p:spPr>
          <a:xfrm>
            <a:off x="3170686" y="1649326"/>
            <a:ext cx="445350" cy="65429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9" name="Down Arrow 8"/>
          <p:cNvSpPr/>
          <p:nvPr/>
        </p:nvSpPr>
        <p:spPr>
          <a:xfrm>
            <a:off x="3216689" y="3879865"/>
            <a:ext cx="445350" cy="65429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0" name="Rectangle 9"/>
          <p:cNvSpPr/>
          <p:nvPr/>
        </p:nvSpPr>
        <p:spPr>
          <a:xfrm>
            <a:off x="453122" y="4678946"/>
            <a:ext cx="634019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完</a:t>
            </a:r>
            <a:r>
              <a:rPr lang="zh-CN" altLang="en-US" sz="4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毕后请把锁匙交回保安处</a:t>
            </a:r>
            <a:endParaRPr lang="en-US" sz="4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35535" y="5411719"/>
            <a:ext cx="637537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When finished, Please return the key to guard house </a:t>
            </a:r>
            <a:endParaRPr lang="en-US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423" y="307269"/>
            <a:ext cx="4911027" cy="6304778"/>
          </a:xfrm>
          <a:prstGeom prst="rect">
            <a:avLst/>
          </a:prstGeom>
        </p:spPr>
      </p:pic>
      <p:sp>
        <p:nvSpPr>
          <p:cNvPr id="3" name="Right Arrow 2"/>
          <p:cNvSpPr/>
          <p:nvPr/>
        </p:nvSpPr>
        <p:spPr>
          <a:xfrm>
            <a:off x="6508243" y="3525560"/>
            <a:ext cx="1241714" cy="89479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33692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50" y="362810"/>
            <a:ext cx="7304809" cy="640080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020242" y="667185"/>
            <a:ext cx="388621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40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星期一至星期</a:t>
            </a:r>
            <a:r>
              <a:rPr lang="zh-CN" alt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五</a:t>
            </a:r>
            <a:endParaRPr lang="en-US" sz="4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097138" y="1540024"/>
            <a:ext cx="364458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Monday - Friday</a:t>
            </a:r>
            <a:endParaRPr lang="en-US" sz="4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855512" y="4567691"/>
            <a:ext cx="421567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When you enter …</a:t>
            </a:r>
            <a:endParaRPr lang="en-US" sz="4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654441" y="3390477"/>
            <a:ext cx="428835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4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当你进入时。。。</a:t>
            </a:r>
            <a:endParaRPr lang="en-US" sz="4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73879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8326" y="2395100"/>
            <a:ext cx="3803074" cy="419273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09" y="227177"/>
            <a:ext cx="4842164" cy="636065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766954" y="151005"/>
            <a:ext cx="594582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5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请在保安处登记</a:t>
            </a:r>
            <a:endParaRPr lang="en-US" sz="5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39364" y="970582"/>
            <a:ext cx="540099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Please register at the security desk</a:t>
            </a:r>
            <a:endParaRPr lang="en-US" sz="4800" b="1" i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90033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129</Words>
  <Application>Microsoft Office PowerPoint</Application>
  <PresentationFormat>Widescreen</PresentationFormat>
  <Paragraphs>18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等线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sacmc online</dc:creator>
  <cp:lastModifiedBy>sacmc online</cp:lastModifiedBy>
  <cp:revision>13</cp:revision>
  <dcterms:created xsi:type="dcterms:W3CDTF">2024-01-31T01:58:46Z</dcterms:created>
  <dcterms:modified xsi:type="dcterms:W3CDTF">2024-01-31T09:46:25Z</dcterms:modified>
</cp:coreProperties>
</file>