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02195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7949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9121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5975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199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1601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094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7469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760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712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906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B7449-9EC8-4D97-AB06-37CA9D984006}" type="datetimeFigureOut">
              <a:rPr lang="en-MY" smtClean="0"/>
              <a:t>20/6/2025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EC09C-98B0-4F10-8ED1-5EC68E8A97E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4445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4" y="52089"/>
            <a:ext cx="3019225" cy="3019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806" y="3021497"/>
            <a:ext cx="3654612" cy="36650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62618" y="610433"/>
            <a:ext cx="83744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说话之前请先</a:t>
            </a:r>
            <a:r>
              <a:rPr lang="en-US" altLang="zh-CN" sz="5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THINK</a:t>
            </a:r>
            <a:r>
              <a:rPr lang="zh-CN" alt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一下 ！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6504" y="2909590"/>
            <a:ext cx="66947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ruth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~ 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我们所说的话是真的吗？</a:t>
            </a:r>
            <a:endParaRPr lang="en-US" altLang="zh-CN" sz="36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6504" y="3555921"/>
            <a:ext cx="843468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elpful 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~ 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我们所说的话对大家有帮助吗？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6504" y="4285417"/>
            <a:ext cx="73148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nspiring</a:t>
            </a:r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~ 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我们所说的</a:t>
            </a:r>
            <a:r>
              <a:rPr lang="zh-CN" alt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能激励人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吗？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6504" y="5014913"/>
            <a:ext cx="71455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ecessary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~ 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我们所说</a:t>
            </a:r>
            <a:r>
              <a:rPr lang="zh-CN" alt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的有必要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吗？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6156" y="5710531"/>
            <a:ext cx="72458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</a:t>
            </a:r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~ 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我们所说的</a:t>
            </a:r>
            <a:r>
              <a:rPr lang="zh-CN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恩</a:t>
            </a:r>
            <a:r>
              <a:rPr lang="zh-CN" alt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慈，良善</a:t>
            </a:r>
            <a:r>
              <a:rPr lang="zh-CN" alt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吗？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584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78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4</cp:revision>
  <dcterms:created xsi:type="dcterms:W3CDTF">2025-06-20T06:35:30Z</dcterms:created>
  <dcterms:modified xsi:type="dcterms:W3CDTF">2025-06-20T07:01:24Z</dcterms:modified>
</cp:coreProperties>
</file>