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2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155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83630-7B51-4789-9BA0-576FBB31EAD1}" type="datetimeFigureOut">
              <a:rPr lang="en-MY" smtClean="0"/>
              <a:t>3/1/2025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787A-8551-4CFE-A4FE-80DEEFA9FCF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15527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83630-7B51-4789-9BA0-576FBB31EAD1}" type="datetimeFigureOut">
              <a:rPr lang="en-MY" smtClean="0"/>
              <a:t>3/1/2025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787A-8551-4CFE-A4FE-80DEEFA9FCF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99024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83630-7B51-4789-9BA0-576FBB31EAD1}" type="datetimeFigureOut">
              <a:rPr lang="en-MY" smtClean="0"/>
              <a:t>3/1/2025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787A-8551-4CFE-A4FE-80DEEFA9FCF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04084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83630-7B51-4789-9BA0-576FBB31EAD1}" type="datetimeFigureOut">
              <a:rPr lang="en-MY" smtClean="0"/>
              <a:t>3/1/2025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787A-8551-4CFE-A4FE-80DEEFA9FCF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28393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83630-7B51-4789-9BA0-576FBB31EAD1}" type="datetimeFigureOut">
              <a:rPr lang="en-MY" smtClean="0"/>
              <a:t>3/1/2025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787A-8551-4CFE-A4FE-80DEEFA9FCF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88553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83630-7B51-4789-9BA0-576FBB31EAD1}" type="datetimeFigureOut">
              <a:rPr lang="en-MY" smtClean="0"/>
              <a:t>3/1/2025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787A-8551-4CFE-A4FE-80DEEFA9FCF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89881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83630-7B51-4789-9BA0-576FBB31EAD1}" type="datetimeFigureOut">
              <a:rPr lang="en-MY" smtClean="0"/>
              <a:t>3/1/2025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787A-8551-4CFE-A4FE-80DEEFA9FCF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798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83630-7B51-4789-9BA0-576FBB31EAD1}" type="datetimeFigureOut">
              <a:rPr lang="en-MY" smtClean="0"/>
              <a:t>3/1/2025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787A-8551-4CFE-A4FE-80DEEFA9FCF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76530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83630-7B51-4789-9BA0-576FBB31EAD1}" type="datetimeFigureOut">
              <a:rPr lang="en-MY" smtClean="0"/>
              <a:t>3/1/2025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787A-8551-4CFE-A4FE-80DEEFA9FCF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75324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83630-7B51-4789-9BA0-576FBB31EAD1}" type="datetimeFigureOut">
              <a:rPr lang="en-MY" smtClean="0"/>
              <a:t>3/1/2025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787A-8551-4CFE-A4FE-80DEEFA9FCF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17644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83630-7B51-4789-9BA0-576FBB31EAD1}" type="datetimeFigureOut">
              <a:rPr lang="en-MY" smtClean="0"/>
              <a:t>3/1/2025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787A-8551-4CFE-A4FE-80DEEFA9FCF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53691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83630-7B51-4789-9BA0-576FBB31EAD1}" type="datetimeFigureOut">
              <a:rPr lang="en-MY" smtClean="0"/>
              <a:t>3/1/2025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8787A-8551-4CFE-A4FE-80DEEFA9FCF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8904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5173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sacmc\Desktop\Sunday School\Nurser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0"/>
            <a:ext cx="5314949" cy="6745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42289" y="1210567"/>
            <a:ext cx="4887621" cy="7411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Chinese / English</a:t>
            </a:r>
          </a:p>
        </p:txBody>
      </p:sp>
      <p:sp>
        <p:nvSpPr>
          <p:cNvPr id="5" name="Rectangle 4"/>
          <p:cNvSpPr/>
          <p:nvPr/>
        </p:nvSpPr>
        <p:spPr>
          <a:xfrm>
            <a:off x="4874233" y="2345851"/>
            <a:ext cx="3853234" cy="6232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( 3</a:t>
            </a:r>
            <a:r>
              <a:rPr lang="en-US" sz="36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- 6</a:t>
            </a:r>
            <a:r>
              <a:rPr lang="en-US" sz="3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Years Old</a:t>
            </a:r>
            <a:r>
              <a:rPr lang="en-US" sz="36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  <a:endParaRPr lang="en-US" sz="36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32510" y="4842966"/>
            <a:ext cx="5593080" cy="17440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Teachers :-</a:t>
            </a:r>
          </a:p>
          <a:p>
            <a:pPr algn="l"/>
            <a:r>
              <a:rPr lang="en-US" sz="28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1) Jessie</a:t>
            </a:r>
            <a:r>
              <a:rPr lang="en-US" sz="28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Un / Tracy Un / Kim Un</a:t>
            </a:r>
            <a:endParaRPr lang="en-US" sz="28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28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2)</a:t>
            </a:r>
            <a:r>
              <a:rPr lang="en-US" sz="28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Wen Lin / Zi Lin / Ke Lin</a:t>
            </a:r>
          </a:p>
          <a:p>
            <a:pPr algn="l"/>
            <a:r>
              <a:rPr lang="en-US" sz="28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3) Christine / Swee Yee / Su San</a:t>
            </a:r>
            <a:endParaRPr lang="en-US" sz="28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637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sacmc\Desktop\Sunday School\Room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65" y="190500"/>
            <a:ext cx="5298156" cy="645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88743" y="1467742"/>
            <a:ext cx="5043753" cy="7411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Standard 1-3 (Chi)</a:t>
            </a:r>
          </a:p>
        </p:txBody>
      </p:sp>
      <p:sp>
        <p:nvSpPr>
          <p:cNvPr id="5" name="Rectangle 4"/>
          <p:cNvSpPr/>
          <p:nvPr/>
        </p:nvSpPr>
        <p:spPr>
          <a:xfrm>
            <a:off x="5011998" y="2529527"/>
            <a:ext cx="3596754" cy="6232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( 7-9 Years Old</a:t>
            </a:r>
            <a:r>
              <a:rPr lang="en-US" sz="36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72655" y="5047258"/>
            <a:ext cx="5284790" cy="17440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Teachers :-</a:t>
            </a:r>
          </a:p>
          <a:p>
            <a:pPr algn="l"/>
            <a:r>
              <a:rPr lang="en-US" sz="28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1) Debbie Un / Audrey Un</a:t>
            </a:r>
          </a:p>
          <a:p>
            <a:pPr algn="l"/>
            <a:r>
              <a:rPr lang="en-US" sz="28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2)</a:t>
            </a:r>
            <a:r>
              <a:rPr lang="en-US" sz="28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Suanne Yap / Desiree Lai</a:t>
            </a:r>
          </a:p>
          <a:p>
            <a:pPr algn="l"/>
            <a:r>
              <a:rPr lang="en-US" sz="28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3) Josiah Kuan / Victor Chang</a:t>
            </a:r>
            <a:endParaRPr lang="en-US" sz="28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546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sacmc\Desktop\Sunday School\Room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1" y="127900"/>
            <a:ext cx="4813416" cy="664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036694" y="4642941"/>
            <a:ext cx="4516755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Teachers :-</a:t>
            </a:r>
          </a:p>
          <a:p>
            <a:pPr algn="l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1) Doreen</a:t>
            </a:r>
            <a:r>
              <a:rPr lang="en-US" sz="32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Teoh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2)</a:t>
            </a:r>
            <a:r>
              <a:rPr lang="en-US" sz="32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Joyce </a:t>
            </a:r>
            <a:r>
              <a:rPr lang="en-US" sz="3200" b="0" cap="none" spc="0" baseline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Yeoh</a:t>
            </a:r>
            <a:endParaRPr lang="en-US" sz="3200" b="0" cap="none" spc="0" baseline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32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3) Jane Lee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37081" y="1273673"/>
            <a:ext cx="436048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Form 1-2 (Chi)</a:t>
            </a:r>
          </a:p>
        </p:txBody>
      </p:sp>
      <p:sp>
        <p:nvSpPr>
          <p:cNvPr id="5" name="Rectangle 4"/>
          <p:cNvSpPr/>
          <p:nvPr/>
        </p:nvSpPr>
        <p:spPr>
          <a:xfrm>
            <a:off x="4821817" y="2631601"/>
            <a:ext cx="4110228" cy="6232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( 13-14 Years Old</a:t>
            </a:r>
            <a:r>
              <a:rPr lang="en-US" sz="36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  <a:endParaRPr lang="en-US" sz="36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27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sacmc\Desktop\Sunday School\Room 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39" y="201178"/>
            <a:ext cx="4966335" cy="6504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419600" y="4274164"/>
            <a:ext cx="3619500" cy="24314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Teachers :-</a:t>
            </a:r>
          </a:p>
          <a:p>
            <a:pPr algn="l"/>
            <a:r>
              <a:rPr lang="en-US" sz="3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1) Peter</a:t>
            </a:r>
            <a:r>
              <a:rPr lang="en-US" sz="38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Leong</a:t>
            </a:r>
            <a:endParaRPr lang="en-US" sz="3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3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2)</a:t>
            </a:r>
            <a:r>
              <a:rPr lang="en-US" sz="38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Caleb Lai</a:t>
            </a:r>
          </a:p>
          <a:p>
            <a:pPr algn="l"/>
            <a:r>
              <a:rPr lang="en-US" sz="38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3) Joshua Ng</a:t>
            </a:r>
            <a:endParaRPr lang="en-US" sz="3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1940" y="1296292"/>
            <a:ext cx="529213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Form 3-5 (Chi)</a:t>
            </a:r>
          </a:p>
        </p:txBody>
      </p:sp>
      <p:sp>
        <p:nvSpPr>
          <p:cNvPr id="5" name="Rectangle 4"/>
          <p:cNvSpPr/>
          <p:nvPr/>
        </p:nvSpPr>
        <p:spPr>
          <a:xfrm>
            <a:off x="4536186" y="2577478"/>
            <a:ext cx="4110228" cy="6232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( 15-17 Years Old</a:t>
            </a:r>
            <a:r>
              <a:rPr lang="en-US" sz="36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  <a:endParaRPr lang="en-US" sz="36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008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sacmc\Desktop\Sunday School\Room 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725" y="133350"/>
            <a:ext cx="4998837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694035" y="1362123"/>
            <a:ext cx="5200527" cy="7411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Standard 1-3 (</a:t>
            </a:r>
            <a:r>
              <a:rPr lang="en-US" sz="4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" name="Rectangle 3"/>
          <p:cNvSpPr/>
          <p:nvPr/>
        </p:nvSpPr>
        <p:spPr>
          <a:xfrm>
            <a:off x="298971" y="2708813"/>
            <a:ext cx="3596754" cy="6232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( 7-9 Years Old</a:t>
            </a:r>
            <a:r>
              <a:rPr lang="en-US" sz="36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36245" y="4185741"/>
            <a:ext cx="5269230" cy="24314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Teachers :-</a:t>
            </a:r>
          </a:p>
          <a:p>
            <a:pPr algn="l"/>
            <a:r>
              <a:rPr lang="en-US" sz="3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1) Priscilla / Valerie</a:t>
            </a:r>
          </a:p>
          <a:p>
            <a:pPr algn="l"/>
            <a:r>
              <a:rPr lang="en-US" sz="3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2)</a:t>
            </a:r>
            <a:r>
              <a:rPr lang="en-US" sz="38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Lynn</a:t>
            </a:r>
          </a:p>
          <a:p>
            <a:pPr algn="l"/>
            <a:r>
              <a:rPr lang="en-US" sz="38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3) Elise </a:t>
            </a:r>
            <a:r>
              <a:rPr lang="en-US" sz="3800" b="0" cap="none" spc="0" baseline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Kuan</a:t>
            </a:r>
            <a:r>
              <a:rPr lang="en-US" sz="38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/ Jaelyn</a:t>
            </a:r>
            <a:endParaRPr lang="en-US" sz="3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585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sacmc\Desktop\Sunday School\Room 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560" y="121155"/>
            <a:ext cx="4899660" cy="6562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32434" y="4119066"/>
            <a:ext cx="4577715" cy="24314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Teachers :-</a:t>
            </a:r>
          </a:p>
          <a:p>
            <a:pPr algn="l"/>
            <a:r>
              <a:rPr lang="en-US" sz="3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1) Helen</a:t>
            </a:r>
            <a:r>
              <a:rPr lang="en-US" sz="38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800" b="0" cap="none" spc="0" baseline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Poh</a:t>
            </a:r>
            <a:endParaRPr lang="en-US" sz="3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3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2)</a:t>
            </a:r>
            <a:r>
              <a:rPr lang="en-US" sz="38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Jenny Law</a:t>
            </a:r>
          </a:p>
          <a:p>
            <a:pPr algn="l"/>
            <a:r>
              <a:rPr lang="en-US" sz="38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3) Angeline Dewy</a:t>
            </a:r>
            <a:endParaRPr lang="en-US" sz="3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29086" y="1286767"/>
            <a:ext cx="5200527" cy="7411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Standard 4-6 (</a:t>
            </a:r>
            <a:r>
              <a:rPr lang="en-US" sz="4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" name="Rectangle 4"/>
          <p:cNvSpPr/>
          <p:nvPr/>
        </p:nvSpPr>
        <p:spPr>
          <a:xfrm>
            <a:off x="210883" y="2288701"/>
            <a:ext cx="4110228" cy="6232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( 10-12 Years Old</a:t>
            </a:r>
            <a:r>
              <a:rPr lang="en-US" sz="36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  <a:endParaRPr lang="en-US" sz="36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156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sacmc\Desktop\Sunday School\Room 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58115"/>
            <a:ext cx="4700137" cy="6471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71475" y="4397276"/>
            <a:ext cx="64389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Teachers :-</a:t>
            </a:r>
          </a:p>
          <a:p>
            <a:pPr algn="l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1) </a:t>
            </a:r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Liew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Choy </a:t>
            </a:r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Nyok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2)</a:t>
            </a:r>
            <a:r>
              <a:rPr lang="en-US" sz="36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William </a:t>
            </a:r>
            <a:r>
              <a:rPr lang="en-US" sz="3600" b="0" cap="none" spc="0" baseline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Poh</a:t>
            </a:r>
            <a:r>
              <a:rPr lang="en-US" sz="36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/ Andrew Ding</a:t>
            </a:r>
          </a:p>
          <a:p>
            <a:pPr algn="l"/>
            <a:r>
              <a:rPr lang="en-US" sz="36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3) Alan </a:t>
            </a:r>
            <a:r>
              <a:rPr lang="en-US" sz="3600" b="0" cap="none" spc="0" baseline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Boey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5537" y="1305817"/>
            <a:ext cx="479273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Form 3-5 (</a:t>
            </a:r>
            <a:r>
              <a:rPr lang="en-US" sz="48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4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" name="Rectangle 4"/>
          <p:cNvSpPr/>
          <p:nvPr/>
        </p:nvSpPr>
        <p:spPr>
          <a:xfrm>
            <a:off x="4755261" y="3082133"/>
            <a:ext cx="4110228" cy="6232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( 15-17 Years Old</a:t>
            </a:r>
            <a:r>
              <a:rPr lang="en-US" sz="36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  <a:endParaRPr lang="en-US" sz="36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6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1123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</TotalTime>
  <Words>200</Words>
  <Application>Microsoft Office PowerPoint</Application>
  <PresentationFormat>On-screen Show (4:3)</PresentationFormat>
  <Paragraphs>42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sacmc online</dc:creator>
  <cp:lastModifiedBy>sacmc online</cp:lastModifiedBy>
  <cp:revision>6</cp:revision>
  <dcterms:created xsi:type="dcterms:W3CDTF">2025-01-03T10:04:36Z</dcterms:created>
  <dcterms:modified xsi:type="dcterms:W3CDTF">2025-01-03T10:35:07Z</dcterms:modified>
</cp:coreProperties>
</file>