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3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72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964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5292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269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767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073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612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8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8110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72019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709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0DBA3-AE03-4A61-A10B-AB69393AB604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D9C9E-515C-4762-A02B-12729038CE8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356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894" y="1137451"/>
            <a:ext cx="4194034" cy="4194034"/>
          </a:xfrm>
          <a:prstGeom prst="rect">
            <a:avLst/>
          </a:prstGeom>
        </p:spPr>
      </p:pic>
      <p:pic>
        <p:nvPicPr>
          <p:cNvPr id="1030" name="Picture 6" descr="尿布圖案素材| PNG和向量圖| 透明背景圖片| 免費下载- Pngtre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6898"/>
            <a:ext cx="3093316" cy="305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3955" y="2717953"/>
            <a:ext cx="449984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不可把婴儿尿片丢在此处</a:t>
            </a:r>
            <a:r>
              <a:rPr lang="en-US" altLang="zh-CN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</a:p>
          <a:p>
            <a:pPr algn="ctr"/>
            <a:r>
              <a:rPr lang="zh-CN" alt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请自行处理。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AutoShape 8" descr="卡通包尿片小婴儿在喝奶PNG图片素材下载_图片编号7426681-PNG素材网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pic>
        <p:nvPicPr>
          <p:cNvPr id="1034" name="Picture 10" descr="新潮指示標語系列】TS貼牌-請保持清潔TS-315/個| 永昌創新國際有限公司直營店| 樂天市場Rakut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978" y="0"/>
            <a:ext cx="2965450" cy="323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lease Keep Clean Sign | FREE 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279" y="3234468"/>
            <a:ext cx="2922748" cy="340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3911" y="5074117"/>
            <a:ext cx="874596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 not leave baby diapers here, please dispose of them yourself.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5112" y="160338"/>
            <a:ext cx="3836303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anose="02020602080505020303" pitchFamily="18" charset="0"/>
              </a:rPr>
              <a:t>温馨提醒</a:t>
            </a:r>
            <a:endParaRPr lang="en-US" sz="5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3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Baskerville Old Face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6</cp:revision>
  <dcterms:created xsi:type="dcterms:W3CDTF">2024-08-16T08:14:09Z</dcterms:created>
  <dcterms:modified xsi:type="dcterms:W3CDTF">2024-08-16T08:54:51Z</dcterms:modified>
</cp:coreProperties>
</file>