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-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DE7DE-97D1-47F2-8BB0-025B6870E412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0A282-E988-4016-8707-91F9E84A468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42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968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577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0256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163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2917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899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2269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172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055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830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630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192F9-82BA-4550-A763-FEBF53182B83}" type="datetimeFigureOut">
              <a:rPr lang="en-MY" smtClean="0"/>
              <a:t>11/10/2024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66D13-51C0-4403-A68E-FAED82805E5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958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ghthouse- | Located at Bukit Melawati,Kuala Selangor. This… | Flick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366" y="0"/>
            <a:ext cx="12191999" cy="700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546264" y="1432113"/>
            <a:ext cx="194343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775" y="152413"/>
            <a:ext cx="4772025" cy="1182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en-US" sz="32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真道</a:t>
            </a:r>
            <a:r>
              <a:rPr lang="en-MY" sz="32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- </a:t>
            </a:r>
            <a:r>
              <a:rPr lang="zh-CN" altLang="en-US" sz="32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启示、更新与提神</a:t>
            </a:r>
            <a:endParaRPr lang="en-MY" sz="3200" b="1" dirty="0" smtClean="0">
              <a:effectLst/>
              <a:latin typeface="Arial Black" panose="020B0A040201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altLang="en-US" sz="28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李学谛牧师</a:t>
            </a:r>
            <a:r>
              <a:rPr lang="en-MY" sz="28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– </a:t>
            </a:r>
            <a:r>
              <a:rPr lang="zh-CN" altLang="en-US" sz="2800" b="1" dirty="0">
                <a:latin typeface="Arial Black" panose="020B0A040201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讲道</a:t>
            </a:r>
            <a:r>
              <a:rPr lang="zh-CN" altLang="en-US" sz="2800" b="1" dirty="0">
                <a:latin typeface="Arial Black" panose="020B0A04020102020204" pitchFamily="34" charset="0"/>
                <a:ea typeface="DengXian" panose="02010600030101010101" pitchFamily="2" charset="-122"/>
                <a:cs typeface="PMingLiU"/>
              </a:rPr>
              <a:t>集</a:t>
            </a:r>
            <a:endParaRPr lang="en-MY" sz="2800" b="1" dirty="0">
              <a:effectLst/>
              <a:latin typeface="Arial Black" panose="020B0A040201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412914" y="934701"/>
            <a:ext cx="3421847" cy="9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sz="2800" b="1" dirty="0" smtClean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你的话是我脚前的灯，是我路上的光。</a:t>
            </a:r>
            <a:endParaRPr lang="en-MY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775" y="2670602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sz="2800" b="1" dirty="0" smtClean="0">
                <a:effectLst/>
                <a:latin typeface="+mn-ea"/>
                <a:cs typeface="PMingLiU"/>
              </a:rPr>
              <a:t>希伯来书 </a:t>
            </a:r>
            <a:r>
              <a:rPr lang="en-MY" sz="2800" b="1" dirty="0" smtClean="0">
                <a:effectLst/>
                <a:latin typeface="+mn-ea"/>
                <a:cs typeface="PMingLiU"/>
              </a:rPr>
              <a:t>4:12</a:t>
            </a:r>
          </a:p>
          <a:p>
            <a:r>
              <a:rPr lang="zh-CN" sz="2800" b="1" dirty="0" smtClean="0">
                <a:effectLst/>
                <a:latin typeface="+mn-ea"/>
                <a:cs typeface="PMingLiU"/>
              </a:rPr>
              <a:t>神的道是活泼的，是有功效的，</a:t>
            </a:r>
            <a:endParaRPr lang="en-US" altLang="zh-CN" sz="2800" b="1" dirty="0" smtClean="0">
              <a:effectLst/>
              <a:latin typeface="+mn-ea"/>
              <a:cs typeface="PMingLiU"/>
            </a:endParaRPr>
          </a:p>
          <a:p>
            <a:r>
              <a:rPr lang="zh-CN" sz="2800" b="1" dirty="0" smtClean="0">
                <a:effectLst/>
                <a:latin typeface="+mn-ea"/>
                <a:cs typeface="PMingLiU"/>
              </a:rPr>
              <a:t>比一切两刃的剑更快，甚至魂与灵，骨节与骨髓，都能刺入剖开，连心中的思念和主意，都能辨明。</a:t>
            </a:r>
            <a:endParaRPr lang="en-MY" sz="2800" b="1" dirty="0">
              <a:effectLst/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56509" y="2016919"/>
            <a:ext cx="2056973" cy="4707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zh-CN" sz="2400" b="1" kern="1800" dirty="0" smtClean="0">
                <a:effectLst/>
                <a:latin typeface="Calibri" panose="020F0502020204030204" pitchFamily="34" charset="0"/>
                <a:ea typeface="DengXian" panose="02010600030101010101" pitchFamily="2" charset="-122"/>
                <a:cs typeface="PMingLiU"/>
              </a:rPr>
              <a:t>诗篇 </a:t>
            </a:r>
            <a:r>
              <a:rPr lang="en-MY" sz="2400" b="1" kern="1800" dirty="0" smtClean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PMingLiU"/>
              </a:rPr>
              <a:t>119:105 </a:t>
            </a:r>
            <a:endParaRPr lang="en-MY" sz="2400" b="1" kern="1800" dirty="0" smtClean="0">
              <a:effectLst/>
              <a:latin typeface="DengXian" panose="02010600030101010101" pitchFamily="2" charset="-122"/>
              <a:ea typeface="DengXian" panose="02010600030101010101" pitchFamily="2" charset="-122"/>
              <a:cs typeface="PMingLiU"/>
            </a:endParaRPr>
          </a:p>
        </p:txBody>
      </p:sp>
    </p:spTree>
    <p:extLst>
      <p:ext uri="{BB962C8B-B14F-4D97-AF65-F5344CB8AC3E}">
        <p14:creationId xmlns:p14="http://schemas.microsoft.com/office/powerpoint/2010/main" val="148770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6911"/>
            <a:ext cx="12193057" cy="70049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0761" y="139027"/>
            <a:ext cx="6425029" cy="5395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MY" sz="2800" b="1" dirty="0" err="1">
                <a:latin typeface="Bodoni MT" panose="020706030806060202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Rev.Lee</a:t>
            </a:r>
            <a:r>
              <a:rPr lang="en-MY" sz="2800" b="1" dirty="0">
                <a:latin typeface="Bodoni MT" panose="02070603080606020203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 Huck Tee – Collection of Sermons</a:t>
            </a:r>
            <a:endParaRPr lang="en-MY" sz="2800" dirty="0">
              <a:effectLst/>
              <a:latin typeface="Bodoni MT" panose="02070603080606020203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4926" y="846242"/>
            <a:ext cx="9858374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MY" sz="3200" b="1" dirty="0">
                <a:latin typeface="Lucida Calligraphy" panose="03010101010101010101" pitchFamily="66" charset="0"/>
                <a:ea typeface="DengXian" panose="02010600030101010101" pitchFamily="2" charset="-122"/>
                <a:cs typeface="Times New Roman" panose="02020603050405020304" pitchFamily="18" charset="0"/>
              </a:rPr>
              <a:t>Logos – Reveal, Renew and Refresh our lives</a:t>
            </a:r>
            <a:endParaRPr lang="en-MY" sz="3200" dirty="0">
              <a:effectLst/>
              <a:latin typeface="Lucida Calligraphy" panose="03010101010101010101" pitchFamily="66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6326" y="2304729"/>
            <a:ext cx="6248400" cy="111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MY" sz="3200" b="1" dirty="0" smtClean="0">
                <a:effectLst/>
                <a:latin typeface="Rockwell" panose="02060603020205020403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Your word is a lamp for my feet, a light on my path</a:t>
            </a:r>
            <a:endParaRPr lang="en-MY" sz="3200" dirty="0">
              <a:effectLst/>
              <a:latin typeface="Rockwell" panose="02060603020205020403" pitchFamily="18" charset="0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504" y="1434142"/>
            <a:ext cx="2076450" cy="39816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14577" y="3504050"/>
            <a:ext cx="2790824" cy="522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MY" sz="2800" b="1" dirty="0" smtClean="0">
                <a:effectLst/>
                <a:latin typeface="Rockwell" panose="02060603020205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Psalm 119:105 </a:t>
            </a:r>
            <a:endParaRPr lang="en-MY" sz="2800" b="1" dirty="0">
              <a:effectLst/>
              <a:latin typeface="Rockwell" panose="02060603020205020403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7286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554" y="1492541"/>
            <a:ext cx="2076450" cy="3981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2635" y="58451"/>
            <a:ext cx="6806222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ms-MY" sz="28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Rev. Lee Huck Tee --- Koleksi Khutbah </a:t>
            </a:r>
            <a:endParaRPr lang="en-MY" sz="2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2635" y="672636"/>
            <a:ext cx="9262269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ms-MY" sz="3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Logos – Dedahkan, Perbaharui dan Segarkan </a:t>
            </a:r>
            <a:endParaRPr lang="en-MY" sz="3200" dirty="0" smtClean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ms-MY" sz="3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semula kehidupan kita</a:t>
            </a:r>
            <a:endParaRPr lang="en-MY" sz="3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1052" y="2327389"/>
            <a:ext cx="7000347" cy="176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Firman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-Mu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lampu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kakiku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cahaya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3400" b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jalanku</a:t>
            </a:r>
            <a:r>
              <a:rPr lang="en-MY" sz="3400" b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MY" sz="3400" dirty="0">
              <a:effectLst/>
              <a:latin typeface="Lucida Calligraphy" panose="03010101010101010101" pitchFamily="66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38956" y="4230758"/>
            <a:ext cx="2890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Y" sz="2400" b="1" i="1" dirty="0" err="1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Mazmur</a:t>
            </a:r>
            <a:r>
              <a:rPr lang="en-MY" sz="2400" b="1" i="1" dirty="0" smtClean="0">
                <a:effectLst/>
                <a:latin typeface="Lucida Calligraphy" panose="03010101010101010101" pitchFamily="66" charset="0"/>
                <a:ea typeface="Times New Roman" panose="02020603050405020304" pitchFamily="18" charset="0"/>
              </a:rPr>
              <a:t> 119:105 </a:t>
            </a:r>
            <a:endParaRPr lang="en-MY" sz="2400" i="1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75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164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6" baseType="lpstr">
      <vt:lpstr>等线</vt:lpstr>
      <vt:lpstr>等线</vt:lpstr>
      <vt:lpstr>PMingLiU</vt:lpstr>
      <vt:lpstr>Yu Gothic UI Semilight</vt:lpstr>
      <vt:lpstr>Arial</vt:lpstr>
      <vt:lpstr>Arial Black</vt:lpstr>
      <vt:lpstr>Bodoni MT</vt:lpstr>
      <vt:lpstr>Calibri</vt:lpstr>
      <vt:lpstr>Calibri Light</vt:lpstr>
      <vt:lpstr>Lucida Calligraphy</vt:lpstr>
      <vt:lpstr>Rockwell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10</cp:revision>
  <dcterms:created xsi:type="dcterms:W3CDTF">2024-10-11T02:26:01Z</dcterms:created>
  <dcterms:modified xsi:type="dcterms:W3CDTF">2024-10-11T03:31:08Z</dcterms:modified>
</cp:coreProperties>
</file>