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0450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5538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2182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92236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919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06514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23620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6397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14908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0939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19407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1A3FF-2F5D-40DC-A1B5-65F99FBEAC6A}" type="datetimeFigureOut">
              <a:rPr lang="en-MY" smtClean="0"/>
              <a:t>5/8/2024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60126-EE5D-4D75-8782-6669CD6CCAB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45442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ursing Rooms in Singapo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438" y="1235668"/>
            <a:ext cx="6089072" cy="423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eft Arrow 1"/>
          <p:cNvSpPr/>
          <p:nvPr/>
        </p:nvSpPr>
        <p:spPr>
          <a:xfrm>
            <a:off x="613065" y="2590655"/>
            <a:ext cx="4717474" cy="204701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5" name="Rectangle 4"/>
          <p:cNvSpPr/>
          <p:nvPr/>
        </p:nvSpPr>
        <p:spPr>
          <a:xfrm>
            <a:off x="1412263" y="1720426"/>
            <a:ext cx="456251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ROOM 3</a:t>
            </a:r>
            <a:endParaRPr lang="en-US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576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sacmc online</dc:creator>
  <cp:lastModifiedBy>sacmc online</cp:lastModifiedBy>
  <cp:revision>1</cp:revision>
  <dcterms:created xsi:type="dcterms:W3CDTF">2024-08-05T09:00:43Z</dcterms:created>
  <dcterms:modified xsi:type="dcterms:W3CDTF">2024-08-05T09:02:04Z</dcterms:modified>
</cp:coreProperties>
</file>