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478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379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309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265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5590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023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5687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9750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15907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294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77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847E3-61E7-4652-98E5-0EF0060CC6CE}" type="datetimeFigureOut">
              <a:rPr lang="en-MY" smtClean="0"/>
              <a:t>17/1/2025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BA1AC-BB5B-4C8E-A853-F9EE1A493B3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708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2" y="0"/>
            <a:ext cx="10058400" cy="55261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50259" y="5296993"/>
            <a:ext cx="6424837" cy="5386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9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您可向凤仪姐妹免费领取这本小册子。</a:t>
            </a:r>
            <a:endParaRPr lang="en-US" sz="29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7602" y="5835602"/>
            <a:ext cx="96901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 may collect this booklet for free from Sis. Hong </a:t>
            </a:r>
            <a:r>
              <a:rPr lang="en-US" altLang="zh-CN" sz="32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Yhee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18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2</cp:revision>
  <dcterms:created xsi:type="dcterms:W3CDTF">2025-01-17T09:56:59Z</dcterms:created>
  <dcterms:modified xsi:type="dcterms:W3CDTF">2025-01-17T10:03:12Z</dcterms:modified>
</cp:coreProperties>
</file>