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93A-2BFB-452E-935F-3AD8DABFA20B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FDD1-4381-42BF-8F8F-DA8DD7B3DA0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0703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93A-2BFB-452E-935F-3AD8DABFA20B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FDD1-4381-42BF-8F8F-DA8DD7B3DA0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48242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93A-2BFB-452E-935F-3AD8DABFA20B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FDD1-4381-42BF-8F8F-DA8DD7B3DA0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66735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93A-2BFB-452E-935F-3AD8DABFA20B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FDD1-4381-42BF-8F8F-DA8DD7B3DA0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1072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93A-2BFB-452E-935F-3AD8DABFA20B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FDD1-4381-42BF-8F8F-DA8DD7B3DA0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3770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93A-2BFB-452E-935F-3AD8DABFA20B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FDD1-4381-42BF-8F8F-DA8DD7B3DA0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19400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93A-2BFB-452E-935F-3AD8DABFA20B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FDD1-4381-42BF-8F8F-DA8DD7B3DA0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19946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93A-2BFB-452E-935F-3AD8DABFA20B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FDD1-4381-42BF-8F8F-DA8DD7B3DA0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92412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93A-2BFB-452E-935F-3AD8DABFA20B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FDD1-4381-42BF-8F8F-DA8DD7B3DA0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30940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93A-2BFB-452E-935F-3AD8DABFA20B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FDD1-4381-42BF-8F8F-DA8DD7B3DA0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34712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4893A-2BFB-452E-935F-3AD8DABFA20B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2FDD1-4381-42BF-8F8F-DA8DD7B3DA0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3889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4893A-2BFB-452E-935F-3AD8DABFA20B}" type="datetimeFigureOut">
              <a:rPr lang="en-MY" smtClean="0"/>
              <a:t>16/8/2024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2FDD1-4381-42BF-8F8F-DA8DD7B3DA08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0764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玩玩具图片-玩玩具图片模板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572" y="312802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ursing Rooms in Singap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18" y="1462116"/>
            <a:ext cx="5465618" cy="520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560952" y="2977287"/>
            <a:ext cx="88998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9156" y="225367"/>
            <a:ext cx="10993580" cy="10464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New Wing Level 1      </a:t>
            </a:r>
            <a:r>
              <a:rPr lang="en-US" sz="6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ROOM 3</a:t>
            </a:r>
            <a:endParaRPr lang="en-US" sz="6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5945" y="1411423"/>
            <a:ext cx="591438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Multipurpose </a:t>
            </a:r>
            <a:endParaRPr lang="en-US" sz="60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ucida Calligraphy" panose="03010101010101010101" pitchFamily="66" charset="0"/>
            </a:endParaRPr>
          </a:p>
          <a:p>
            <a:pPr algn="ctr"/>
            <a:r>
              <a:rPr lang="en-US" sz="6000" b="1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Room</a:t>
            </a:r>
            <a:endParaRPr lang="en-US" sz="60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Lucida Calligraphy" panose="03010101010101010101" pitchFamily="66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6982692" y="566526"/>
            <a:ext cx="800100" cy="50373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rgbClr val="C00000"/>
              </a:solidFill>
            </a:endParaRPr>
          </a:p>
        </p:txBody>
      </p:sp>
      <p:pic>
        <p:nvPicPr>
          <p:cNvPr id="6" name="Picture 2" descr="如果孩子病了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739" y="4389047"/>
            <a:ext cx="152400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不舒服靠墙的女孩卡通PNG图片素材下载_图片编号qlbwggze-免抠素材网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123" y="4635389"/>
            <a:ext cx="2295525" cy="212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42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95770" y="296872"/>
            <a:ext cx="66238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哺乳</a:t>
            </a:r>
            <a:r>
              <a:rPr lang="zh-CN" alt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室 </a:t>
            </a:r>
            <a:r>
              <a:rPr lang="en-US" altLang="zh-CN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&amp; </a:t>
            </a:r>
            <a:r>
              <a:rPr lang="zh-CN" alt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多</a:t>
            </a:r>
            <a:r>
              <a:rPr lang="zh-CN" alt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用途</a:t>
            </a:r>
            <a:r>
              <a:rPr lang="zh-CN" alt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室</a:t>
            </a: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91" y="1652156"/>
            <a:ext cx="3800598" cy="44992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380" y="203352"/>
            <a:ext cx="6059908" cy="6519566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4121440" y="3273135"/>
            <a:ext cx="1641764" cy="862447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7448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17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等线</vt:lpstr>
      <vt:lpstr>Arial</vt:lpstr>
      <vt:lpstr>Calibri</vt:lpstr>
      <vt:lpstr>Calibri Light</vt:lpstr>
      <vt:lpstr>Lucida Calligraphy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7</cp:revision>
  <dcterms:created xsi:type="dcterms:W3CDTF">2024-08-05T08:42:57Z</dcterms:created>
  <dcterms:modified xsi:type="dcterms:W3CDTF">2024-08-16T08:04:42Z</dcterms:modified>
</cp:coreProperties>
</file>