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60" r:id="rId2"/>
    <p:sldId id="261" r:id="rId3"/>
  </p:sldIdLst>
  <p:sldSz cx="12192000" cy="6858000"/>
  <p:notesSz cx="6858000" cy="994568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4" d="100"/>
          <a:sy n="74" d="100"/>
        </p:scale>
        <p:origin x="1042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MY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6D76EE-6002-47C2-8B0B-9F599982619D}" type="datetimeFigureOut">
              <a:rPr lang="en-MY" smtClean="0"/>
              <a:t>1/2/2024</a:t>
            </a:fld>
            <a:endParaRPr lang="en-MY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44500" y="1243013"/>
            <a:ext cx="5969000" cy="33575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MY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786313"/>
            <a:ext cx="5486400" cy="391636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7213"/>
            <a:ext cx="29718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9447213"/>
            <a:ext cx="29718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BDAC4B-99D9-4A4D-BAFF-4C2E26085359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0726171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79AA3-B7F3-4885-A803-A7C73B294852}" type="datetimeFigureOut">
              <a:rPr lang="en-MY" smtClean="0"/>
              <a:t>1/2/2024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6CF33-5952-4869-9B36-6DCCD0370056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1944642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79AA3-B7F3-4885-A803-A7C73B294852}" type="datetimeFigureOut">
              <a:rPr lang="en-MY" smtClean="0"/>
              <a:t>1/2/2024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6CF33-5952-4869-9B36-6DCCD0370056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2666555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79AA3-B7F3-4885-A803-A7C73B294852}" type="datetimeFigureOut">
              <a:rPr lang="en-MY" smtClean="0"/>
              <a:t>1/2/2024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6CF33-5952-4869-9B36-6DCCD0370056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6471016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79AA3-B7F3-4885-A803-A7C73B294852}" type="datetimeFigureOut">
              <a:rPr lang="en-MY" smtClean="0"/>
              <a:t>1/2/2024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6CF33-5952-4869-9B36-6DCCD0370056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2434817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79AA3-B7F3-4885-A803-A7C73B294852}" type="datetimeFigureOut">
              <a:rPr lang="en-MY" smtClean="0"/>
              <a:t>1/2/2024</a:t>
            </a:fld>
            <a:endParaRPr lang="en-MY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6CF33-5952-4869-9B36-6DCCD0370056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40260605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79AA3-B7F3-4885-A803-A7C73B294852}" type="datetimeFigureOut">
              <a:rPr lang="en-MY" smtClean="0"/>
              <a:t>1/2/2024</a:t>
            </a:fld>
            <a:endParaRPr lang="en-MY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6CF33-5952-4869-9B36-6DCCD0370056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2578340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79AA3-B7F3-4885-A803-A7C73B294852}" type="datetimeFigureOut">
              <a:rPr lang="en-MY" smtClean="0"/>
              <a:t>1/2/2024</a:t>
            </a:fld>
            <a:endParaRPr lang="en-MY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6CF33-5952-4869-9B36-6DCCD0370056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3325385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79AA3-B7F3-4885-A803-A7C73B294852}" type="datetimeFigureOut">
              <a:rPr lang="en-MY" smtClean="0"/>
              <a:t>1/2/2024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6CF33-5952-4869-9B36-6DCCD0370056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42773252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MY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79AA3-B7F3-4885-A803-A7C73B294852}" type="datetimeFigureOut">
              <a:rPr lang="en-MY" smtClean="0"/>
              <a:t>1/2/2024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6CF33-5952-4869-9B36-6DCCD0370056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6422680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79AA3-B7F3-4885-A803-A7C73B294852}" type="datetimeFigureOut">
              <a:rPr lang="en-MY" smtClean="0"/>
              <a:t>1/2/2024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6CF33-5952-4869-9B36-6DCCD0370056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9232999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79AA3-B7F3-4885-A803-A7C73B294852}" type="datetimeFigureOut">
              <a:rPr lang="en-MY" smtClean="0"/>
              <a:t>1/2/2024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6CF33-5952-4869-9B36-6DCCD0370056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3415579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279AA3-B7F3-4885-A803-A7C73B294852}" type="datetimeFigureOut">
              <a:rPr lang="en-MY" smtClean="0"/>
              <a:t>1/2/2024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36CF33-5952-4869-9B36-6DCCD0370056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1169756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93433" y="2839914"/>
            <a:ext cx="11597676" cy="25545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fontAlgn="b"/>
            <a:r>
              <a:rPr lang="en-US" sz="3200" b="1" dirty="0">
                <a:solidFill>
                  <a:srgbClr val="000000"/>
                </a:solidFill>
              </a:rPr>
              <a:t>Monday to Thursday, church main door will be open </a:t>
            </a:r>
            <a:r>
              <a:rPr lang="en-US" sz="3200" b="1" dirty="0" smtClean="0">
                <a:solidFill>
                  <a:srgbClr val="000000"/>
                </a:solidFill>
              </a:rPr>
              <a:t>during </a:t>
            </a:r>
            <a:r>
              <a:rPr lang="en-US" sz="3200" b="1" dirty="0">
                <a:solidFill>
                  <a:srgbClr val="000000"/>
                </a:solidFill>
              </a:rPr>
              <a:t>office </a:t>
            </a:r>
            <a:r>
              <a:rPr lang="en-US" sz="3200" b="1" dirty="0" smtClean="0">
                <a:solidFill>
                  <a:srgbClr val="000000"/>
                </a:solidFill>
              </a:rPr>
              <a:t>hour (</a:t>
            </a:r>
            <a:r>
              <a:rPr lang="en-US" sz="3200" b="1" dirty="0">
                <a:solidFill>
                  <a:srgbClr val="000000"/>
                </a:solidFill>
              </a:rPr>
              <a:t>8.30am-5.30pm). </a:t>
            </a:r>
            <a:endParaRPr lang="en-US" sz="3200" b="1" dirty="0" smtClean="0">
              <a:solidFill>
                <a:srgbClr val="000000"/>
              </a:solidFill>
            </a:endParaRPr>
          </a:p>
          <a:p>
            <a:pPr fontAlgn="b"/>
            <a:r>
              <a:rPr lang="en-US" sz="3200" b="1" dirty="0" smtClean="0">
                <a:solidFill>
                  <a:srgbClr val="000000"/>
                </a:solidFill>
              </a:rPr>
              <a:t>Friday </a:t>
            </a:r>
            <a:r>
              <a:rPr lang="en-US" sz="3200" b="1" dirty="0">
                <a:solidFill>
                  <a:srgbClr val="000000"/>
                </a:solidFill>
              </a:rPr>
              <a:t>to Sunday church main door will be open for </a:t>
            </a:r>
            <a:r>
              <a:rPr lang="en-US" sz="3200" b="1" dirty="0" smtClean="0">
                <a:solidFill>
                  <a:srgbClr val="000000"/>
                </a:solidFill>
              </a:rPr>
              <a:t>whole day.</a:t>
            </a:r>
            <a:endParaRPr lang="en-MY" sz="3200" dirty="0"/>
          </a:p>
          <a:p>
            <a:pPr fontAlgn="b"/>
            <a:r>
              <a:rPr lang="en-US" sz="3200" b="1" dirty="0" smtClean="0">
                <a:solidFill>
                  <a:srgbClr val="000000"/>
                </a:solidFill>
              </a:rPr>
              <a:t>If after </a:t>
            </a:r>
            <a:r>
              <a:rPr lang="en-US" sz="3200" b="1" smtClean="0">
                <a:solidFill>
                  <a:srgbClr val="000000"/>
                </a:solidFill>
              </a:rPr>
              <a:t>office hour </a:t>
            </a:r>
            <a:r>
              <a:rPr lang="en-US" sz="3200" b="1" dirty="0" smtClean="0">
                <a:solidFill>
                  <a:srgbClr val="000000"/>
                </a:solidFill>
              </a:rPr>
              <a:t>or closed hour, kindly request with security </a:t>
            </a:r>
            <a:r>
              <a:rPr lang="en-US" sz="3200" b="1" dirty="0">
                <a:solidFill>
                  <a:srgbClr val="000000"/>
                </a:solidFill>
              </a:rPr>
              <a:t>guard </a:t>
            </a:r>
            <a:r>
              <a:rPr lang="en-US" sz="3200" b="1" dirty="0" smtClean="0">
                <a:solidFill>
                  <a:srgbClr val="000000"/>
                </a:solidFill>
              </a:rPr>
              <a:t>to </a:t>
            </a:r>
            <a:r>
              <a:rPr lang="en-US" sz="3200" b="1" dirty="0">
                <a:solidFill>
                  <a:srgbClr val="000000"/>
                </a:solidFill>
              </a:rPr>
              <a:t>open </a:t>
            </a:r>
            <a:r>
              <a:rPr lang="en-US" sz="3200" b="1" dirty="0" smtClean="0">
                <a:solidFill>
                  <a:srgbClr val="000000"/>
                </a:solidFill>
              </a:rPr>
              <a:t>door &amp; register at “visitor </a:t>
            </a:r>
            <a:r>
              <a:rPr lang="en-US" sz="3200" b="1" dirty="0">
                <a:solidFill>
                  <a:srgbClr val="000000"/>
                </a:solidFill>
              </a:rPr>
              <a:t>record book </a:t>
            </a:r>
            <a:r>
              <a:rPr lang="en-US" sz="3200" b="1" dirty="0" smtClean="0">
                <a:solidFill>
                  <a:srgbClr val="000000"/>
                </a:solidFill>
              </a:rPr>
              <a:t>“.</a:t>
            </a:r>
            <a:endParaRPr lang="en-US" sz="32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60025" y="5413643"/>
            <a:ext cx="6354624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3200" b="1" i="1" cap="none" spc="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温馨提醒 </a:t>
            </a:r>
            <a:r>
              <a:rPr lang="en-US" altLang="zh-CN" sz="3200" b="1" i="1" cap="none" spc="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: </a:t>
            </a:r>
            <a:r>
              <a:rPr lang="zh-CN" altLang="en-US" sz="3200" b="1" i="1" cap="none" spc="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最后的人请关灯关门。</a:t>
            </a:r>
            <a:endParaRPr lang="en-US" sz="3200" b="1" i="1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60025" y="5851010"/>
            <a:ext cx="11126572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i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Note : Last to leave, Please turn off the lights and close the door.</a:t>
            </a:r>
            <a:endParaRPr lang="en-US" sz="3200" b="1" i="1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93433" y="1138619"/>
            <a:ext cx="1109891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">
              <a:defRPr/>
            </a:pPr>
            <a:r>
              <a:rPr lang="zh-CN" altLang="en-US" sz="3200" b="1" dirty="0"/>
              <a:t>星期一至四，教会大门只在办公时间开</a:t>
            </a:r>
            <a:r>
              <a:rPr lang="zh-CN" altLang="en-US" sz="3200" b="1" dirty="0" smtClean="0"/>
              <a:t>放</a:t>
            </a:r>
            <a:r>
              <a:rPr lang="en-US" altLang="zh-CN" sz="3200" b="1" dirty="0" smtClean="0"/>
              <a:t>(8.30am-5.30pm)</a:t>
            </a:r>
            <a:r>
              <a:rPr lang="zh-CN" altLang="en-US" sz="3200" b="1" dirty="0"/>
              <a:t>。</a:t>
            </a:r>
            <a:r>
              <a:rPr lang="zh-CN" altLang="en-US" sz="3200" b="1" dirty="0" smtClean="0"/>
              <a:t>星</a:t>
            </a:r>
            <a:r>
              <a:rPr lang="zh-CN" altLang="en-US" sz="3200" b="1" dirty="0"/>
              <a:t>期五至星期日</a:t>
            </a:r>
            <a:r>
              <a:rPr lang="zh-CN" altLang="en-US" sz="3200" b="1" dirty="0" smtClean="0"/>
              <a:t>则全天开</a:t>
            </a:r>
            <a:r>
              <a:rPr lang="zh-CN" altLang="en-US" sz="3200" b="1" dirty="0"/>
              <a:t>放</a:t>
            </a:r>
            <a:r>
              <a:rPr lang="zh-CN" altLang="en-US" sz="3200" b="1" dirty="0" smtClean="0"/>
              <a:t>。如果过</a:t>
            </a:r>
            <a:r>
              <a:rPr lang="zh-CN" altLang="en-US" sz="3200" b="1" dirty="0"/>
              <a:t>了办公时</a:t>
            </a:r>
            <a:r>
              <a:rPr lang="zh-CN" altLang="en-US" sz="3200" b="1" dirty="0" smtClean="0"/>
              <a:t>间或</a:t>
            </a:r>
            <a:r>
              <a:rPr lang="zh-CN" altLang="en-US" sz="3200" b="1" dirty="0"/>
              <a:t>非开放时段</a:t>
            </a:r>
            <a:r>
              <a:rPr lang="zh-CN" altLang="en-US" sz="3200" b="1" dirty="0" smtClean="0"/>
              <a:t>，可向</a:t>
            </a:r>
            <a:r>
              <a:rPr lang="zh-CN" altLang="en-US" sz="3200" b="1" dirty="0"/>
              <a:t>教会守卫要求开</a:t>
            </a:r>
            <a:r>
              <a:rPr lang="zh-CN" altLang="en-US" sz="3200" b="1" dirty="0" smtClean="0"/>
              <a:t>门</a:t>
            </a:r>
            <a:r>
              <a:rPr lang="zh-CN" altLang="en-US" sz="3200" b="1" dirty="0"/>
              <a:t>并</a:t>
            </a:r>
            <a:r>
              <a:rPr lang="zh-CN" altLang="en-US" sz="3200" b="1" dirty="0" smtClean="0"/>
              <a:t>在 </a:t>
            </a:r>
            <a:r>
              <a:rPr lang="en-US" altLang="zh-CN" sz="3200" b="1" dirty="0" smtClean="0"/>
              <a:t>“</a:t>
            </a:r>
            <a:r>
              <a:rPr lang="zh-CN" altLang="en-US" sz="3200" b="1" dirty="0" smtClean="0"/>
              <a:t>访客记录簿</a:t>
            </a:r>
            <a:r>
              <a:rPr lang="en-MY" sz="3200" b="1" dirty="0" smtClean="0"/>
              <a:t> “</a:t>
            </a:r>
            <a:r>
              <a:rPr lang="zh-CN" altLang="en-US" sz="3200" b="1" dirty="0" smtClean="0"/>
              <a:t>进行登记。</a:t>
            </a:r>
            <a:endParaRPr lang="zh-CN" altLang="en-US" sz="3200" b="1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041504" y="218359"/>
            <a:ext cx="5563613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CN" altLang="en-US" sz="4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教</a:t>
            </a:r>
            <a:r>
              <a:rPr lang="zh-CN" altLang="en-US" sz="44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会大楼进出手册</a:t>
            </a:r>
            <a:endParaRPr lang="en-US" sz="44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81666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3654" y="1009130"/>
            <a:ext cx="8073737" cy="566896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767494" y="147356"/>
            <a:ext cx="8986055" cy="86177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0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Church Main Door  </a:t>
            </a:r>
            <a:r>
              <a:rPr lang="zh-CN" altLang="en-US" sz="50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教会大门</a:t>
            </a:r>
            <a:endParaRPr lang="en-US" sz="50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54505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</TotalTime>
  <Words>173</Words>
  <Application>Microsoft Office PowerPoint</Application>
  <PresentationFormat>Widescreen</PresentationFormat>
  <Paragraphs>8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等线</vt:lpstr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sacmc online</dc:creator>
  <cp:lastModifiedBy>sacmc online</cp:lastModifiedBy>
  <cp:revision>15</cp:revision>
  <cp:lastPrinted>2024-01-31T09:19:36Z</cp:lastPrinted>
  <dcterms:created xsi:type="dcterms:W3CDTF">2024-01-31T08:31:18Z</dcterms:created>
  <dcterms:modified xsi:type="dcterms:W3CDTF">2024-02-01T03:27:06Z</dcterms:modified>
</cp:coreProperties>
</file>