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528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0575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89404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80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6083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9164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095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052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776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19794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802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5272A-11CD-4ADF-BD3B-DB0F6E3136E7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611A6-6543-410F-A153-8905C242433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963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752" y="0"/>
            <a:ext cx="5191539" cy="6678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544" y="4311769"/>
            <a:ext cx="4443776" cy="2450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Rectangle 3"/>
          <p:cNvSpPr/>
          <p:nvPr/>
        </p:nvSpPr>
        <p:spPr>
          <a:xfrm>
            <a:off x="82544" y="4396145"/>
            <a:ext cx="41090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3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Worship </a:t>
            </a:r>
            <a:r>
              <a:rPr lang="zh-CN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主日崇拜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25" y="5030203"/>
            <a:ext cx="34969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altLang="zh-C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= Tithe </a:t>
            </a:r>
            <a:r>
              <a:rPr lang="zh-CN" alt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十一奉献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544" y="5664262"/>
            <a:ext cx="45592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TG</a:t>
            </a:r>
            <a:r>
              <a:rPr lang="en-US" altLang="zh-CN" sz="3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Thanksgiving </a:t>
            </a:r>
            <a:r>
              <a:rPr lang="zh-CN" alt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感</a:t>
            </a:r>
            <a:r>
              <a:rPr lang="zh-CN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恩</a:t>
            </a:r>
            <a:r>
              <a:rPr lang="zh-CN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奉献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16819" y="4311769"/>
            <a:ext cx="4443776" cy="2450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/>
          <p:cNvSpPr/>
          <p:nvPr/>
        </p:nvSpPr>
        <p:spPr>
          <a:xfrm>
            <a:off x="4408611" y="5062609"/>
            <a:ext cx="4584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BF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Building Fund </a:t>
            </a:r>
            <a:r>
              <a:rPr lang="zh-CN" alt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建</a:t>
            </a:r>
            <a:r>
              <a:rPr lang="zh-CN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堂</a:t>
            </a:r>
            <a:r>
              <a:rPr lang="zh-CN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奉献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07264" y="5681415"/>
            <a:ext cx="38932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altLang="zh-CN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= </a:t>
            </a:r>
            <a:r>
              <a:rPr lang="en-US" altLang="zh-C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Commitment Fees         	     </a:t>
            </a:r>
            <a:r>
              <a:rPr lang="zh-CN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年会承担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59139" y="4412805"/>
            <a:ext cx="45400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MF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Mission Fund </a:t>
            </a:r>
            <a:r>
              <a:rPr lang="zh-CN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宣教奉献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246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48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9</cp:revision>
  <dcterms:created xsi:type="dcterms:W3CDTF">2025-01-08T07:40:01Z</dcterms:created>
  <dcterms:modified xsi:type="dcterms:W3CDTF">2025-01-08T10:51:53Z</dcterms:modified>
</cp:coreProperties>
</file>