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4" r:id="rId4"/>
    <p:sldId id="260" r:id="rId5"/>
    <p:sldId id="261" r:id="rId6"/>
    <p:sldId id="265" r:id="rId7"/>
    <p:sldId id="268" r:id="rId8"/>
    <p:sldId id="267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93102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5748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9794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4904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0145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247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776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3825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8277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98137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8718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E4365-75AD-48B4-9B38-B0812988D32D}" type="datetimeFigureOut">
              <a:rPr lang="en-MY" smtClean="0"/>
              <a:t>13/9/2024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30D-2EB2-4D58-A31E-D635E400CD9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9170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ailyverses.net/tc/%E6%8F%90%E6%91%A9%E5%A4%AA%E5%BE%8C%E6%9B%B8/3/16-17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2,969 Christian Mission Royalty-Free Photos and Stock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82" y="212279"/>
            <a:ext cx="5607819" cy="395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ly Bible Photos and Images | Shutter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35" y="3691170"/>
            <a:ext cx="5455516" cy="360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08335" y="571458"/>
            <a:ext cx="563986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3200" b="1" dirty="0"/>
              <a:t>圣经都是神所默示的， 于教训、 督责、 使人归正、 教导人学义都是有益的， 叫属神的人得以完全， 预备行各样的善事</a:t>
            </a:r>
            <a:r>
              <a:rPr lang="zh-CN" altLang="en-US" sz="3200" b="1" dirty="0" smtClean="0"/>
              <a:t>。</a:t>
            </a:r>
            <a:endParaRPr lang="en-US" altLang="zh-CN" sz="3200" b="1" dirty="0" smtClean="0"/>
          </a:p>
          <a:p>
            <a:r>
              <a:rPr lang="zh-CN" altLang="en-US" sz="3200" b="1" dirty="0" smtClean="0">
                <a:hlinkClick r:id="rId4"/>
              </a:rPr>
              <a:t>提</a:t>
            </a:r>
            <a:r>
              <a:rPr lang="zh-CN" altLang="en-US" sz="3200" b="1" dirty="0">
                <a:hlinkClick r:id="rId4"/>
              </a:rPr>
              <a:t>摩太后书</a:t>
            </a:r>
            <a:r>
              <a:rPr lang="en-US" altLang="zh-CN" sz="3200" b="1" dirty="0">
                <a:hlinkClick r:id="rId4"/>
              </a:rPr>
              <a:t>3:16-17</a:t>
            </a:r>
            <a:endParaRPr lang="zh-CN" alt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621197" y="4395740"/>
            <a:ext cx="5135508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Speaker : Rev. Lee Huck Tee</a:t>
            </a:r>
            <a:endParaRPr lang="en-US" sz="3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7969" y="5013912"/>
            <a:ext cx="35105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Date : 14-Sept-2024</a:t>
            </a:r>
          </a:p>
          <a:p>
            <a:pPr algn="ct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: 9am – 1pm</a:t>
            </a:r>
          </a:p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SACMC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382" y="87076"/>
            <a:ext cx="2138213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4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Short term</a:t>
            </a:r>
            <a:endParaRPr lang="en-US" sz="3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5569" y="1171623"/>
            <a:ext cx="2005677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8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gh Tower Text" panose="02040502050506030303" pitchFamily="18" charset="0"/>
              </a:rPr>
              <a:t>Training</a:t>
            </a:r>
            <a:endParaRPr lang="en-US" sz="3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igh Tower Text" panose="0204050205050603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17438" y="3618433"/>
            <a:ext cx="3421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训练</a:t>
            </a:r>
            <a:r>
              <a:rPr lang="zh-CN" alt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、装备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93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71549" y="2548235"/>
            <a:ext cx="1039177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Rev. Lee sharing </a:t>
            </a:r>
          </a:p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 his mission experiences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6487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28824" y="2628901"/>
            <a:ext cx="8277226" cy="10251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Talk  on mission 1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2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4" y="142874"/>
            <a:ext cx="6181725" cy="52550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524" y="3738562"/>
            <a:ext cx="6238875" cy="311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468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4" y="2847975"/>
            <a:ext cx="5724525" cy="38862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" y="161925"/>
            <a:ext cx="6238875" cy="42100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58101" y="1104900"/>
            <a:ext cx="28289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otlight MT Light" panose="0204060206030A020304" pitchFamily="18" charset="0"/>
              </a:rPr>
              <a:t>25 Minutes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5062834"/>
            <a:ext cx="288607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</a:t>
            </a:r>
            <a:r>
              <a:rPr lang="zh-CN" alt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分钟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56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28824" y="2628901"/>
            <a:ext cx="82772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Talk  on mission </a:t>
            </a:r>
            <a:r>
              <a:rPr lang="en-US" altLang="zh-CN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2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427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4" y="81350"/>
            <a:ext cx="6296026" cy="5519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199" y="3167062"/>
            <a:ext cx="6238875" cy="311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78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5" y="1395115"/>
            <a:ext cx="6453186" cy="53006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19412" y="471785"/>
            <a:ext cx="5833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Small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G</a:t>
            </a:r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roup 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</a:t>
            </a:r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haring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0498" y="5058100"/>
            <a:ext cx="36014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小组分享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30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221" y="1157585"/>
            <a:ext cx="6667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udy Old Style" panose="02020502050305020303" pitchFamily="18" charset="0"/>
              </a:rPr>
              <a:t>Group Leaders Sharing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oudy Old Style" panose="020205020503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0" y="790575"/>
            <a:ext cx="4695825" cy="52197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2629" y="2976860"/>
            <a:ext cx="34871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组长分享</a:t>
            </a:r>
            <a:endParaRPr lang="en-US" sz="60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88515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losing Prayer.ppt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76076"/>
            <a:ext cx="10382250" cy="584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12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119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等线</vt:lpstr>
      <vt:lpstr>等线 Light</vt:lpstr>
      <vt:lpstr>Algerian</vt:lpstr>
      <vt:lpstr>Arial</vt:lpstr>
      <vt:lpstr>Arial Narrow</vt:lpstr>
      <vt:lpstr>Calibri</vt:lpstr>
      <vt:lpstr>Calibri Light</vt:lpstr>
      <vt:lpstr>Footlight MT Light</vt:lpstr>
      <vt:lpstr>Goudy Old Style</vt:lpstr>
      <vt:lpstr>High Tower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13</cp:revision>
  <dcterms:created xsi:type="dcterms:W3CDTF">2024-09-13T07:48:00Z</dcterms:created>
  <dcterms:modified xsi:type="dcterms:W3CDTF">2024-09-13T09:28:32Z</dcterms:modified>
</cp:coreProperties>
</file>