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70" r:id="rId3"/>
    <p:sldId id="267" r:id="rId4"/>
    <p:sldId id="268" r:id="rId5"/>
    <p:sldId id="269" r:id="rId6"/>
    <p:sldId id="27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84608-6C13-4834-91FD-F80FFEE2560B}" type="datetimeFigureOut">
              <a:rPr lang="en-MY" smtClean="0"/>
              <a:t>24/7/2024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BA3F6-6363-42A0-984D-0A92CF39AF0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04191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84608-6C13-4834-91FD-F80FFEE2560B}" type="datetimeFigureOut">
              <a:rPr lang="en-MY" smtClean="0"/>
              <a:t>24/7/2024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BA3F6-6363-42A0-984D-0A92CF39AF0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34586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84608-6C13-4834-91FD-F80FFEE2560B}" type="datetimeFigureOut">
              <a:rPr lang="en-MY" smtClean="0"/>
              <a:t>24/7/2024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BA3F6-6363-42A0-984D-0A92CF39AF0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18892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84608-6C13-4834-91FD-F80FFEE2560B}" type="datetimeFigureOut">
              <a:rPr lang="en-MY" smtClean="0"/>
              <a:t>24/7/2024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BA3F6-6363-42A0-984D-0A92CF39AF0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15787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84608-6C13-4834-91FD-F80FFEE2560B}" type="datetimeFigureOut">
              <a:rPr lang="en-MY" smtClean="0"/>
              <a:t>24/7/2024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BA3F6-6363-42A0-984D-0A92CF39AF0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50366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84608-6C13-4834-91FD-F80FFEE2560B}" type="datetimeFigureOut">
              <a:rPr lang="en-MY" smtClean="0"/>
              <a:t>24/7/2024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BA3F6-6363-42A0-984D-0A92CF39AF0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47992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84608-6C13-4834-91FD-F80FFEE2560B}" type="datetimeFigureOut">
              <a:rPr lang="en-MY" smtClean="0"/>
              <a:t>24/7/2024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BA3F6-6363-42A0-984D-0A92CF39AF0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93314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84608-6C13-4834-91FD-F80FFEE2560B}" type="datetimeFigureOut">
              <a:rPr lang="en-MY" smtClean="0"/>
              <a:t>24/7/2024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BA3F6-6363-42A0-984D-0A92CF39AF0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30074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84608-6C13-4834-91FD-F80FFEE2560B}" type="datetimeFigureOut">
              <a:rPr lang="en-MY" smtClean="0"/>
              <a:t>24/7/2024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BA3F6-6363-42A0-984D-0A92CF39AF0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98882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84608-6C13-4834-91FD-F80FFEE2560B}" type="datetimeFigureOut">
              <a:rPr lang="en-MY" smtClean="0"/>
              <a:t>24/7/2024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BA3F6-6363-42A0-984D-0A92CF39AF0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34247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84608-6C13-4834-91FD-F80FFEE2560B}" type="datetimeFigureOut">
              <a:rPr lang="en-MY" smtClean="0"/>
              <a:t>24/7/2024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BA3F6-6363-42A0-984D-0A92CF39AF0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96573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84608-6C13-4834-91FD-F80FFEE2560B}" type="datetimeFigureOut">
              <a:rPr lang="en-MY" smtClean="0"/>
              <a:t>24/7/2024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BA3F6-6363-42A0-984D-0A92CF39AF0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68675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appy House Cartoon Mascot Character Over Blank Sign Royalty Free SVG,  Cliparts, Vectors, and Stock Illustration. Image 21942076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1264" y="280337"/>
            <a:ext cx="5237018" cy="5469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appy House Cartoon Mascot Character Over Blank Sign Royalty Free SVG,  Cliparts, Vectors, and Stock Illustration. Image 21942076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42" y="280337"/>
            <a:ext cx="5214497" cy="5376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75811" y="5083992"/>
            <a:ext cx="5322141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5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Venue : SACMC  Time: 8.30pm (Friday)  </a:t>
            </a:r>
            <a:endParaRPr lang="en-US" sz="2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48556" y="3997359"/>
            <a:ext cx="250947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English Group 5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61432" y="4560772"/>
            <a:ext cx="468371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CG Leader : Bro. Edmund Fong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95038" y="4038086"/>
            <a:ext cx="250947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English Group 1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711231" y="4560772"/>
            <a:ext cx="478631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CG Leader : Bro. Chang Loo </a:t>
            </a:r>
            <a:r>
              <a:rPr lang="en-US" sz="28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Hin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602006" y="5179672"/>
            <a:ext cx="4895535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Venue : Online   Time: 8pm (Friday)  </a:t>
            </a:r>
          </a:p>
        </p:txBody>
      </p:sp>
    </p:spTree>
    <p:extLst>
      <p:ext uri="{BB962C8B-B14F-4D97-AF65-F5344CB8AC3E}">
        <p14:creationId xmlns:p14="http://schemas.microsoft.com/office/powerpoint/2010/main" val="227750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appy House Cartoon Mascot Character Over Blank Sign Royalty Free SVG,  Cliparts, Vectors, and Stock Illustration. Image 21942076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767" y="467517"/>
            <a:ext cx="5147969" cy="5269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appy House Cartoon Mascot Character Over Blank Sign Royalty Free SVG,  Cliparts, Vectors, and Stock Illustration. Image 21942076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76" y="467517"/>
            <a:ext cx="5159742" cy="5237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24276" y="5169888"/>
            <a:ext cx="5297742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5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Venue : SACMC  Time: </a:t>
            </a:r>
            <a:r>
              <a:rPr lang="en-US" sz="2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r>
              <a:rPr lang="en-US" sz="25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pm (</a:t>
            </a:r>
            <a:r>
              <a:rPr lang="en-US" sz="25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Saturday</a:t>
            </a:r>
            <a:r>
              <a:rPr lang="en-US" sz="25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</a:t>
            </a:r>
            <a:r>
              <a:rPr lang="en-US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49411" y="4045387"/>
            <a:ext cx="250947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English Group 4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1836" y="4613494"/>
            <a:ext cx="470462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CG Leader : Bro. </a:t>
            </a:r>
            <a:r>
              <a:rPr lang="en-US" sz="28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Gan</a:t>
            </a:r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Ming Tao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74016" y="4090274"/>
            <a:ext cx="250947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English Group 3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799656" y="4606939"/>
            <a:ext cx="40629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CG Leader : Sis. Lim Ai Lan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54767" y="5179778"/>
            <a:ext cx="5147969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Venue : Online  </a:t>
            </a:r>
            <a:r>
              <a:rPr lang="en-US" sz="25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Time</a:t>
            </a:r>
            <a:r>
              <a:rPr lang="en-US" sz="2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</a:t>
            </a:r>
            <a:r>
              <a:rPr lang="en-US" sz="25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8.30pm </a:t>
            </a:r>
            <a:r>
              <a:rPr lang="en-US" sz="2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(Friday)  </a:t>
            </a:r>
          </a:p>
        </p:txBody>
      </p:sp>
    </p:spTree>
    <p:extLst>
      <p:ext uri="{BB962C8B-B14F-4D97-AF65-F5344CB8AC3E}">
        <p14:creationId xmlns:p14="http://schemas.microsoft.com/office/powerpoint/2010/main" val="60419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Smiling House Cartoon Character Holding A Banner - Stock Illustration  [11766186] - PIX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14" y="554146"/>
            <a:ext cx="5342372" cy="5482972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88911" y="4460253"/>
            <a:ext cx="3051815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5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Venue </a:t>
            </a:r>
            <a:r>
              <a:rPr lang="en-US" sz="25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</a:t>
            </a:r>
            <a:r>
              <a:rPr lang="en-US" sz="25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zh-CN" altLang="en-US" sz="25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线</a:t>
            </a:r>
            <a:r>
              <a:rPr lang="zh-CN" altLang="en-US" sz="25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上 </a:t>
            </a:r>
            <a:r>
              <a:rPr lang="en-US" sz="25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Online</a:t>
            </a:r>
            <a:endParaRPr lang="en-US" sz="2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99919" y="3525703"/>
            <a:ext cx="207818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华</a:t>
            </a:r>
            <a:r>
              <a:rPr lang="zh-CN" alt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文组</a:t>
            </a:r>
            <a:r>
              <a:rPr lang="en-US" sz="2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zh-C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28678" y="3971627"/>
            <a:ext cx="35660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组长</a:t>
            </a:r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: Bro. </a:t>
            </a:r>
            <a:r>
              <a:rPr lang="en-US" sz="28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Gan</a:t>
            </a:r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Oh Lai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8912" y="4828106"/>
            <a:ext cx="4105823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5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Time   :  8.30pm </a:t>
            </a:r>
            <a:r>
              <a:rPr lang="en-US" sz="25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(Tuesday)  </a:t>
            </a:r>
            <a:endParaRPr lang="en-US" sz="2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Picture 2" descr="Smiling House Cartoon Character Holding A Banner - Stock Illustration  [11766186] - PIX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5199" y="450177"/>
            <a:ext cx="5299363" cy="5545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8063345" y="3424053"/>
            <a:ext cx="207818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华</a:t>
            </a:r>
            <a:r>
              <a:rPr lang="zh-CN" alt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文组</a:t>
            </a:r>
            <a:r>
              <a:rPr lang="en-US" sz="2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248914" y="3923576"/>
            <a:ext cx="370704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组长</a:t>
            </a:r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: Bro. Ha Kim </a:t>
            </a:r>
            <a:r>
              <a:rPr lang="en-US" sz="28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Yeng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907073" y="4451498"/>
            <a:ext cx="247176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Venue :  </a:t>
            </a:r>
            <a:r>
              <a:rPr lang="zh-CN" altLang="en-US" sz="2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组员家</a:t>
            </a:r>
            <a:endParaRPr lang="en-US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907072" y="4811739"/>
            <a:ext cx="3764391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5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Time   :  8.30pm (Friday)  </a:t>
            </a:r>
            <a:endParaRPr lang="en-US" sz="2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220486" y="450177"/>
            <a:ext cx="484243" cy="23567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Rectangle 13"/>
          <p:cNvSpPr/>
          <p:nvPr/>
        </p:nvSpPr>
        <p:spPr>
          <a:xfrm>
            <a:off x="11400319" y="387891"/>
            <a:ext cx="484243" cy="23567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3242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Smiling House Cartoon Character Holding A Banner - Stock Illustration  [11766186] - PIX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559" y="525884"/>
            <a:ext cx="5360819" cy="5607725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Smiling House Cartoon Character Holding A Banner - Stock Illustration  [11766186] - PIX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24" y="450177"/>
            <a:ext cx="5382286" cy="5607724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95256" y="4512084"/>
            <a:ext cx="2472412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5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Venue :  </a:t>
            </a:r>
            <a:r>
              <a:rPr lang="zh-CN" altLang="en-US" sz="25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组员家</a:t>
            </a:r>
            <a:endParaRPr lang="en-US" sz="2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59606" y="3465874"/>
            <a:ext cx="339782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zh-CN" alt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华</a:t>
            </a:r>
            <a:r>
              <a:rPr lang="zh-CN" alt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文组</a:t>
            </a:r>
            <a:r>
              <a:rPr lang="en-US" sz="2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zh-CN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   ( </a:t>
            </a:r>
            <a:r>
              <a:rPr lang="en-US" altLang="zh-CN" sz="28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Rimbayu</a:t>
            </a:r>
            <a:r>
              <a:rPr lang="en-US" altLang="zh-CN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)</a:t>
            </a:r>
          </a:p>
        </p:txBody>
      </p:sp>
      <p:sp>
        <p:nvSpPr>
          <p:cNvPr id="4" name="Rectangle 3"/>
          <p:cNvSpPr/>
          <p:nvPr/>
        </p:nvSpPr>
        <p:spPr>
          <a:xfrm>
            <a:off x="1003273" y="3989323"/>
            <a:ext cx="391049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组长</a:t>
            </a:r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: Bro. Ting </a:t>
            </a:r>
            <a:r>
              <a:rPr lang="en-US" sz="28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Mee</a:t>
            </a:r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Ang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09934" y="4870101"/>
            <a:ext cx="354255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5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Time    :  8pm </a:t>
            </a:r>
            <a:r>
              <a:rPr lang="en-US" sz="2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(Saturday)  </a:t>
            </a:r>
          </a:p>
        </p:txBody>
      </p:sp>
      <p:sp>
        <p:nvSpPr>
          <p:cNvPr id="9" name="Rectangle 8"/>
          <p:cNvSpPr/>
          <p:nvPr/>
        </p:nvSpPr>
        <p:spPr>
          <a:xfrm>
            <a:off x="7932152" y="3534992"/>
            <a:ext cx="207818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华</a:t>
            </a:r>
            <a:r>
              <a:rPr lang="zh-CN" alt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文组</a:t>
            </a:r>
            <a:r>
              <a:rPr lang="en-US" sz="2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734161" y="3984648"/>
            <a:ext cx="447416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组长</a:t>
            </a:r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: Bro. </a:t>
            </a:r>
            <a:r>
              <a:rPr lang="en-US" sz="28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Loh</a:t>
            </a:r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Kong </a:t>
            </a:r>
            <a:r>
              <a:rPr lang="en-US" sz="28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Chuan</a:t>
            </a:r>
            <a:endParaRPr lang="en-US" sz="28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720638" y="4599421"/>
            <a:ext cx="3272801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5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Venue :  </a:t>
            </a:r>
            <a:r>
              <a:rPr lang="zh-CN" altLang="en-US" sz="25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组员家</a:t>
            </a:r>
            <a:endParaRPr lang="en-US" sz="2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720638" y="4939535"/>
            <a:ext cx="3830023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5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Time    :  8.30pm </a:t>
            </a:r>
            <a:r>
              <a:rPr lang="en-US" sz="25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en-US" sz="25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Tuesday</a:t>
            </a:r>
            <a:r>
              <a:rPr lang="en-US" sz="25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 </a:t>
            </a:r>
            <a:endParaRPr lang="en-US" sz="2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24873" y="450176"/>
            <a:ext cx="484243" cy="23567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5" name="Rectangle 14"/>
          <p:cNvSpPr/>
          <p:nvPr/>
        </p:nvSpPr>
        <p:spPr>
          <a:xfrm>
            <a:off x="11357577" y="450176"/>
            <a:ext cx="484243" cy="23567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539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appy House Cartoon Mascot Character Over Blank Sign Royalty Free SVG,  Cliparts, Vectors, and Stock Illustration. Image 21942076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995" y="614550"/>
            <a:ext cx="5132821" cy="5156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Smiling House Cartoon Character Holding A Banner - Stock Illustration  [11766186] - PIX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33" y="387891"/>
            <a:ext cx="5228469" cy="5173673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4370" y="4457447"/>
            <a:ext cx="4564439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5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Time   :  8pm </a:t>
            </a:r>
            <a:r>
              <a:rPr lang="en-US" sz="25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en-US" sz="25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Saturday)</a:t>
            </a:r>
            <a:endParaRPr lang="en-US" sz="2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79419" y="3192937"/>
            <a:ext cx="207818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华</a:t>
            </a:r>
            <a:r>
              <a:rPr lang="zh-CN" alt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文组</a:t>
            </a:r>
            <a:r>
              <a:rPr lang="en-US" sz="2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</a:p>
          <a:p>
            <a:pPr algn="ctr"/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55097" y="3641840"/>
            <a:ext cx="347229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组长</a:t>
            </a:r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: Sis. </a:t>
            </a:r>
            <a:r>
              <a:rPr lang="en-US" sz="28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Tey</a:t>
            </a:r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Yok Pee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4370" y="4121521"/>
            <a:ext cx="3359094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5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Venue :  </a:t>
            </a:r>
            <a:r>
              <a:rPr lang="en-US" altLang="zh-CN" sz="25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SACMC</a:t>
            </a:r>
            <a:endParaRPr lang="en-US" sz="2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787059" y="4121521"/>
            <a:ext cx="254033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English Group 2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693279" y="4672890"/>
            <a:ext cx="472789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CG Leader : Bro. Lau Sow Been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432880" y="5245190"/>
            <a:ext cx="5267283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5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Venue : Online   Time: 8pm (Saturday)</a:t>
            </a:r>
            <a:endParaRPr lang="en-US" sz="2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141580" y="502132"/>
            <a:ext cx="484243" cy="23567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0546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appy House Cartoon Mascot Character Over Blank Sign Royalty Free SVG,  Cliparts, Vectors, and Stock Illustration. Image 21942076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820" y="347203"/>
            <a:ext cx="5195797" cy="543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Smiling House Cartoon Character Holding A Banner - Stock Illustration  [11766186] - PIX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67" y="347203"/>
            <a:ext cx="5228469" cy="5375143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4370" y="4546780"/>
            <a:ext cx="3494175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5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Time: </a:t>
            </a:r>
            <a:r>
              <a:rPr lang="en-US" sz="25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8.30p</a:t>
            </a:r>
            <a:r>
              <a:rPr lang="en-US" sz="25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 (Friday</a:t>
            </a:r>
            <a:r>
              <a:rPr lang="en-US" sz="25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  <a:endParaRPr lang="en-US" sz="2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83218" y="3222024"/>
            <a:ext cx="246532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华</a:t>
            </a:r>
            <a:r>
              <a:rPr lang="zh-CN" alt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文组</a:t>
            </a:r>
            <a:r>
              <a:rPr lang="en-US" sz="2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  <a:endParaRPr lang="en-US" sz="28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76703" y="3665795"/>
            <a:ext cx="377411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组长</a:t>
            </a:r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: </a:t>
            </a:r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Sis. </a:t>
            </a:r>
            <a:r>
              <a:rPr lang="en-US" sz="28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Kee</a:t>
            </a:r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Swee</a:t>
            </a:r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Yee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4370" y="4186829"/>
            <a:ext cx="3083282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5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Venue :  </a:t>
            </a:r>
            <a:r>
              <a:rPr lang="en-US" altLang="zh-CN" sz="25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SACMC</a:t>
            </a:r>
            <a:endParaRPr lang="en-US" sz="2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892138" y="4132155"/>
            <a:ext cx="233017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华文组 </a:t>
            </a:r>
            <a:r>
              <a:rPr lang="en-US" altLang="zh-CN" sz="2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08906" y="4663883"/>
            <a:ext cx="312258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组长 </a:t>
            </a:r>
            <a:r>
              <a:rPr lang="en-US" altLang="zh-CN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Bro. Alex Lim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380018" y="5248760"/>
            <a:ext cx="5288971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5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Venue : </a:t>
            </a:r>
            <a:r>
              <a:rPr lang="en-US" sz="25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SACMC</a:t>
            </a:r>
            <a:r>
              <a:rPr lang="en-US" sz="25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Time: 11am (Sunday)</a:t>
            </a:r>
            <a:endParaRPr lang="en-US" sz="2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141580" y="502132"/>
            <a:ext cx="484243" cy="23567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7334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257</Words>
  <Application>Microsoft Office PowerPoint</Application>
  <PresentationFormat>Widescreen</PresentationFormat>
  <Paragraphs>42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等线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sacmc online</dc:creator>
  <cp:lastModifiedBy>sacmc online</cp:lastModifiedBy>
  <cp:revision>31</cp:revision>
  <cp:lastPrinted>2024-07-22T08:47:54Z</cp:lastPrinted>
  <dcterms:created xsi:type="dcterms:W3CDTF">2024-07-19T09:07:39Z</dcterms:created>
  <dcterms:modified xsi:type="dcterms:W3CDTF">2024-07-24T06:26:39Z</dcterms:modified>
</cp:coreProperties>
</file>