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99" d="100"/>
          <a:sy n="99" d="100"/>
        </p:scale>
        <p:origin x="509" y="5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AD59B-E3CC-4355-9792-76D9499800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1F91A9-9ADF-44D4-A45B-985C1FC5EA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11C2A-57ED-46DB-BB35-C34076E79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0CBC-4D08-4BF5-BAB8-751F2A21C2F5}" type="datetimeFigureOut">
              <a:rPr lang="en-MY" smtClean="0"/>
              <a:t>21/5/2026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BBEBDA-EEB2-4BE5-99E6-D0081A6FD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DC925-D26D-433C-B71C-2C2410E17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2EE1-2EC0-4182-9275-98F4A39D750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98455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25CDA-23F9-4C21-9F9F-6FC617DD1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3D05C-F057-4A5F-9AD7-07181BD06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1A653-313B-4FCB-BE38-1A503028F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0CBC-4D08-4BF5-BAB8-751F2A21C2F5}" type="datetimeFigureOut">
              <a:rPr lang="en-MY" smtClean="0"/>
              <a:t>21/5/2026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24C51-B984-4584-9F3B-B4D6A8DAF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6B4A08-AB48-4BE1-8545-4D7193E7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2EE1-2EC0-4182-9275-98F4A39D750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03542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7C109-8413-4F85-B6CD-3B8E8B20E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53FD72-7CDF-48E5-BF01-E1899AFBD7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4D9FF-4D55-406C-A183-1797366D3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0CBC-4D08-4BF5-BAB8-751F2A21C2F5}" type="datetimeFigureOut">
              <a:rPr lang="en-MY" smtClean="0"/>
              <a:t>21/5/2026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B5896-10F3-4E61-AF98-4D4C0A16D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818065-6A0E-4549-A8DA-B1384A8D3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2EE1-2EC0-4182-9275-98F4A39D750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2081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3F659-A864-4B36-94FD-180B62D00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89E17-F854-43F8-9E50-7719C1CF6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C5C2A9-1616-48C2-B451-8A2A0D1758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BFA6E0-ED60-4012-A861-4C78F4219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0CBC-4D08-4BF5-BAB8-751F2A21C2F5}" type="datetimeFigureOut">
              <a:rPr lang="en-MY" smtClean="0"/>
              <a:t>21/5/2026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F6B768-D4E9-4B94-BC58-109D89405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EBA669-665C-4CDF-9100-4767F217E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2EE1-2EC0-4182-9275-98F4A39D750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988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1F38B-9A77-4DAE-AAC5-1BAC36C68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A1E357-3213-4146-A0B2-35C52FC19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88166F-65CB-46F2-98CF-F7770B5CA8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B09D3A-815B-45BD-8DB5-B8B15FA87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9D0440-5572-49D3-967D-6D8FF30F33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68F851-3B1C-4951-92E7-6AF65286F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0CBC-4D08-4BF5-BAB8-751F2A21C2F5}" type="datetimeFigureOut">
              <a:rPr lang="en-MY" smtClean="0"/>
              <a:t>21/5/2026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4B2D27-386B-45C1-8BF5-3DBABF648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463A58-7DBE-476D-A39C-4C8235AFF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2EE1-2EC0-4182-9275-98F4A39D750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4460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81202-90B0-48A1-BA4C-C4C68FF18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CA9213-0E73-40C5-A6CE-95BDF599A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0CBC-4D08-4BF5-BAB8-751F2A21C2F5}" type="datetimeFigureOut">
              <a:rPr lang="en-MY" smtClean="0"/>
              <a:t>21/5/2026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A3B914-785A-4B25-B554-AE3DA2D2C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1952DB-92CD-488A-AF90-1C249C3B3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2EE1-2EC0-4182-9275-98F4A39D750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8822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7F6139-DA1B-4C4B-85E3-70FAEDF9E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0CBC-4D08-4BF5-BAB8-751F2A21C2F5}" type="datetimeFigureOut">
              <a:rPr lang="en-MY" smtClean="0"/>
              <a:t>21/5/2026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3E8E9A-DA2B-42BE-B458-C35B9A374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31C433-AB1B-4B83-94C4-62C991072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2EE1-2EC0-4182-9275-98F4A39D750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46564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C6AC1-E4F6-4259-A346-8D274A326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BA9D1A-BEF9-4973-B80D-ADA9C8E7E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29A43-E9E9-4BCC-871A-DB1DA0864D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04F69E-0B40-4339-AD9B-7DC83D426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0CBC-4D08-4BF5-BAB8-751F2A21C2F5}" type="datetimeFigureOut">
              <a:rPr lang="en-MY" smtClean="0"/>
              <a:t>21/5/2026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2C0975-7387-4F34-9631-3ED51FB5A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751C44-367A-457C-8824-96C74F3FC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2EE1-2EC0-4182-9275-98F4A39D750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28129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22A70-9B81-4F4F-B716-E576402B2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D2F429-A15A-47C5-B86D-42FAED138A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8F0EC-E49F-42E6-80C8-ED8CDD1A41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2B23E1-55E6-4B7A-9C86-8509FF2D7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0CBC-4D08-4BF5-BAB8-751F2A21C2F5}" type="datetimeFigureOut">
              <a:rPr lang="en-MY" smtClean="0"/>
              <a:t>21/5/2026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FA81D8-590C-40FA-BCE2-FEB8D79F4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862BDB-86EB-4CEE-8C21-3FBFC18FA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2EE1-2EC0-4182-9275-98F4A39D750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59182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D55E8-95C0-4DC9-B3CD-1451958D7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A7DA8C-939B-4086-A92F-59F76D54B5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18B89-5171-4A4E-A84D-8FDEFF1E0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0CBC-4D08-4BF5-BAB8-751F2A21C2F5}" type="datetimeFigureOut">
              <a:rPr lang="en-MY" smtClean="0"/>
              <a:t>21/5/2026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C1E97-302F-4833-A435-2F1E9C507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7DD0C-9CF4-4162-9DB6-AD7985E5A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2EE1-2EC0-4182-9275-98F4A39D750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76961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0F3B85-49BA-4593-85E1-15DBE442F5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532159-1EC3-4B1F-AE09-975BDB1F90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296F62-419E-4A72-8039-7F321BB33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0CBC-4D08-4BF5-BAB8-751F2A21C2F5}" type="datetimeFigureOut">
              <a:rPr lang="en-MY" smtClean="0"/>
              <a:t>21/5/2026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4655B-4659-4731-9398-0E75E4462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D85E3A-031D-44DB-9426-E844B9EE5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2EE1-2EC0-4182-9275-98F4A39D750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95273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1EF003-F555-46FA-99EE-6C882D5BE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58AD95-341C-4458-8E40-6320CF7D5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A0615A-1252-4B9B-9754-E6B29A2DCC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30CBC-4D08-4BF5-BAB8-751F2A21C2F5}" type="datetimeFigureOut">
              <a:rPr lang="en-MY" smtClean="0"/>
              <a:t>21/5/2026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20C26-8185-43DF-95D4-3E846D2EC7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C82AA-2696-457A-930B-E09E74B091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02EE1-2EC0-4182-9275-98F4A39D750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71787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4848A-E895-4B85-BCD2-C94E97179D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C9CABD-EF7C-409F-B08B-B4B2F04308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3C3C87-0A1D-4F17-BBF0-BE503201A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72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foo</dc:creator>
  <cp:lastModifiedBy>foo</cp:lastModifiedBy>
  <cp:revision>1</cp:revision>
  <dcterms:created xsi:type="dcterms:W3CDTF">2026-05-21T10:29:36Z</dcterms:created>
  <dcterms:modified xsi:type="dcterms:W3CDTF">2026-05-21T10:30:16Z</dcterms:modified>
</cp:coreProperties>
</file>