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1363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656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4135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680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7001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704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457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8822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721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923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8626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2A570-DD14-4FB9-98F6-1D53FB76FB4D}" type="datetimeFigureOut">
              <a:rPr lang="en-MY" smtClean="0"/>
              <a:t>16/4/2025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FCC54-CC9D-43BF-9500-6B99E08722A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4750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267" y="50254"/>
            <a:ext cx="5095875" cy="31752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9" y="1779362"/>
            <a:ext cx="8158986" cy="381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823" y="4080349"/>
            <a:ext cx="3000262" cy="2682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4148" y="4080349"/>
            <a:ext cx="2952302" cy="2682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75" y="3946711"/>
            <a:ext cx="2605911" cy="28161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40699">
            <a:off x="6832242" y="109260"/>
            <a:ext cx="2182532" cy="23306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19225" y="1779362"/>
            <a:ext cx="7105650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Gotong-Royong Day….</a:t>
            </a:r>
            <a:endParaRPr lang="en-US" sz="5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apyrus" panose="03070502060502030205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 rot="20620323">
            <a:off x="-177350" y="228305"/>
            <a:ext cx="27061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lephant" panose="02020904090505020303" pitchFamily="18" charset="0"/>
              </a:rPr>
              <a:t>SACMC</a:t>
            </a:r>
            <a:endParaRPr lang="en-US" sz="4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lephant" panose="020209040905050203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84160" y="2635606"/>
            <a:ext cx="30251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lephant" panose="02020904090505020303" pitchFamily="18" charset="0"/>
              </a:rPr>
              <a:t>01.05.2025</a:t>
            </a:r>
            <a:endParaRPr lang="en-US" sz="3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lephant" panose="02020904090505020303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4132" y="1082164"/>
            <a:ext cx="19258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8.30 </a:t>
            </a:r>
            <a:r>
              <a:rPr lang="en-US" sz="40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AM</a:t>
            </a:r>
            <a:endParaRPr lang="en-US" sz="40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Elephant</vt:lpstr>
      <vt:lpstr>Papyrus</vt:lpstr>
      <vt:lpstr>Perpetua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11</cp:revision>
  <dcterms:created xsi:type="dcterms:W3CDTF">2025-04-16T02:17:03Z</dcterms:created>
  <dcterms:modified xsi:type="dcterms:W3CDTF">2025-04-16T06:48:40Z</dcterms:modified>
</cp:coreProperties>
</file>