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711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5067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5623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2991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38353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47543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507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4658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4294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37584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994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20A31-22B0-4BCB-B184-03626619C96A}" type="datetimeFigureOut">
              <a:rPr lang="en-MY" smtClean="0"/>
              <a:t>9/4/2024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84DF1-C2E9-4165-ACA7-4D4CE594963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0308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5546" y="2578347"/>
            <a:ext cx="10870935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哥林多后书 </a:t>
            </a:r>
            <a:r>
              <a:rPr lang="en-US" altLang="zh-CN" sz="5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9:8 </a:t>
            </a:r>
            <a:endParaRPr lang="zh-CN" altLang="en-US" sz="5000" b="1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zh-CN" altLang="en-US" sz="5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神能将各样的恩惠多多地加给你们，使你们凡事常常充足</a:t>
            </a:r>
            <a:r>
              <a:rPr lang="en-US" altLang="zh-CN" sz="5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zh-CN" altLang="en-US" sz="5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能多行各样善事。</a:t>
            </a:r>
            <a:endParaRPr lang="en-US" sz="5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3677" y="1038957"/>
            <a:ext cx="102428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SHAH ALAM CHINESE METHODIST CHURCH</a:t>
            </a:r>
            <a:endParaRPr 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71999" y="269009"/>
            <a:ext cx="582723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莎亚南基督教卫理公会</a:t>
            </a:r>
            <a:endParaRPr 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7952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55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2</cp:revision>
  <dcterms:created xsi:type="dcterms:W3CDTF">2024-04-09T07:39:52Z</dcterms:created>
  <dcterms:modified xsi:type="dcterms:W3CDTF">2024-04-09T07:44:05Z</dcterms:modified>
</cp:coreProperties>
</file>