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8482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16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5885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6624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0397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9987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1990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347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461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551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498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603AA-5D79-4050-9E01-194E7DEEF4D0}" type="datetimeFigureOut">
              <a:rPr lang="en-MY" smtClean="0"/>
              <a:t>14/8/2024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53FB7-877F-45E5-84B0-C1BC862A67A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3841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ailyverses.net/tc/%E6%8F%90%E6%91%A9%E5%A4%AA%E5%BE%8C%E6%9B%B8/3/16-1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2,969 Christian Mission Royalty-Free Photos and Stock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82" y="212279"/>
            <a:ext cx="5607819" cy="395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ly Bible Photos and Images | Shutter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35" y="3691170"/>
            <a:ext cx="5455516" cy="360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08335" y="571458"/>
            <a:ext cx="5639865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CN" altLang="en-US" sz="3200" b="1" dirty="0"/>
              <a:t>圣经都是神所默示的， 于教训、 督责、 使人归正、 教导人学义都是有益的， 叫属神的人得以完全， 预备行各样的善事</a:t>
            </a:r>
            <a:r>
              <a:rPr lang="zh-CN" altLang="en-US" sz="3200" b="1" dirty="0" smtClean="0"/>
              <a:t>。</a:t>
            </a:r>
            <a:endParaRPr lang="en-US" altLang="zh-CN" sz="3200" b="1" dirty="0" smtClean="0"/>
          </a:p>
          <a:p>
            <a:r>
              <a:rPr lang="zh-CN" altLang="en-US" sz="3200" b="1" dirty="0" smtClean="0">
                <a:hlinkClick r:id="rId4"/>
              </a:rPr>
              <a:t>提</a:t>
            </a:r>
            <a:r>
              <a:rPr lang="zh-CN" altLang="en-US" sz="3200" b="1" dirty="0">
                <a:hlinkClick r:id="rId4"/>
              </a:rPr>
              <a:t>摩太后书</a:t>
            </a:r>
            <a:r>
              <a:rPr lang="en-US" altLang="zh-CN" sz="3200" b="1" dirty="0">
                <a:hlinkClick r:id="rId4"/>
              </a:rPr>
              <a:t>3:16-17</a:t>
            </a:r>
            <a:endParaRPr lang="zh-CN" alt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535472" y="4162290"/>
            <a:ext cx="5135508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Speaker : Rev. Lee Huck Tee</a:t>
            </a:r>
            <a:endParaRPr lang="en-US" sz="3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96603" y="4685510"/>
            <a:ext cx="35105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Date : 14-Sept-2024</a:t>
            </a:r>
          </a:p>
          <a:p>
            <a:pPr algn="ctr"/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Time : 9am – 1pm</a:t>
            </a:r>
          </a:p>
          <a:p>
            <a:pPr algn="ctr"/>
            <a:r>
              <a:rPr lang="en-U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Venue : SACMC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1382" y="87076"/>
            <a:ext cx="2138213" cy="61555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4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Short term</a:t>
            </a:r>
            <a:endParaRPr lang="en-US" sz="3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85569" y="1171623"/>
            <a:ext cx="2005677" cy="6771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800" b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igh Tower Text" panose="02040502050506030303" pitchFamily="18" charset="0"/>
              </a:rPr>
              <a:t>Training</a:t>
            </a:r>
            <a:endParaRPr lang="en-US" sz="3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igh Tower Text" panose="0204050205050603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17438" y="3618433"/>
            <a:ext cx="3421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训练</a:t>
            </a:r>
            <a:r>
              <a:rPr lang="zh-CN" alt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、装备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8118" y="6255170"/>
            <a:ext cx="289374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报名截止：</a:t>
            </a:r>
            <a:r>
              <a:rPr lang="en-US" altLang="zh-CN" sz="2400" b="0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1/9/2024</a:t>
            </a:r>
            <a:endParaRPr lang="en-US" sz="2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7457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90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等线</vt:lpstr>
      <vt:lpstr>Arial</vt:lpstr>
      <vt:lpstr>Calibri</vt:lpstr>
      <vt:lpstr>Calibri Light</vt:lpstr>
      <vt:lpstr>High Tower Text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5</cp:revision>
  <dcterms:created xsi:type="dcterms:W3CDTF">2024-08-14T09:02:48Z</dcterms:created>
  <dcterms:modified xsi:type="dcterms:W3CDTF">2024-08-14T09:47:57Z</dcterms:modified>
</cp:coreProperties>
</file>