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1" r:id="rId10"/>
    <p:sldId id="272" r:id="rId11"/>
    <p:sldId id="273" r:id="rId12"/>
    <p:sldId id="265" r:id="rId13"/>
    <p:sldId id="266" r:id="rId14"/>
    <p:sldId id="268" r:id="rId15"/>
    <p:sldId id="269" r:id="rId16"/>
    <p:sldId id="270" r:id="rId17"/>
    <p:sldId id="274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4345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85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1132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054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68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489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806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177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8771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340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715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B1EF7-049A-498B-B066-350819B8133C}" type="datetimeFigureOut">
              <a:rPr lang="en-MY" smtClean="0"/>
              <a:t>3/10/2025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2A55C-1348-4E47-92C1-A7DBF87E6E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898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967335"/>
            <a:ext cx="9906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oper Black" panose="0208090404030B020404" pitchFamily="18" charset="0"/>
              </a:rPr>
              <a:t>Registration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oper Black" panose="0208090404030B0204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52860"/>
            <a:ext cx="9906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" panose="02010609060101010101" pitchFamily="49" charset="-122"/>
                <a:ea typeface="KaiTi" panose="02010609060101010101" pitchFamily="49" charset="-122"/>
              </a:rPr>
              <a:t>登记处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02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78" y="2009570"/>
            <a:ext cx="7882811" cy="47248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582"/>
            <a:ext cx="9888569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62" y="2393251"/>
            <a:ext cx="5925826" cy="43955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115"/>
            <a:ext cx="9906000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2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50" y="2643427"/>
            <a:ext cx="6498899" cy="4121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98" y="1442798"/>
            <a:ext cx="1048603" cy="1133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490"/>
            <a:ext cx="9906000" cy="208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3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941" y="1714289"/>
            <a:ext cx="4797968" cy="24386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673" y="3318049"/>
            <a:ext cx="6754953" cy="18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8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81" y="1624107"/>
            <a:ext cx="8449788" cy="2219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20" y="3146225"/>
            <a:ext cx="9028959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123" y="984291"/>
            <a:ext cx="3682303" cy="24447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583" y="2593775"/>
            <a:ext cx="5736833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719" y="1176432"/>
            <a:ext cx="4371211" cy="2219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511" y="2641400"/>
            <a:ext cx="6096528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24385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冰鲜火龙果汁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7837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24385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冰鲜百香果汁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838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24385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热白香茶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8432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160" t="2897" r="3721" b="3631"/>
          <a:stretch/>
        </p:blipFill>
        <p:spPr>
          <a:xfrm>
            <a:off x="76200" y="85725"/>
            <a:ext cx="6638925" cy="461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74" t="4631" r="14434" b="28098"/>
          <a:stretch/>
        </p:blipFill>
        <p:spPr>
          <a:xfrm>
            <a:off x="5705473" y="2611104"/>
            <a:ext cx="3955021" cy="36563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6970" y="4888290"/>
            <a:ext cx="5531380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请勿携带食物饮料进</a:t>
            </a:r>
            <a:r>
              <a:rPr lang="zh-CN" altLang="en-US" sz="52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入</a:t>
            </a:r>
            <a:r>
              <a:rPr lang="zh-CN" altLang="en-US" sz="5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圣殿</a:t>
            </a:r>
            <a:endParaRPr lang="en-US" sz="52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961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682" y="1056148"/>
            <a:ext cx="4904318" cy="4829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4" y="1056148"/>
            <a:ext cx="5002076" cy="2172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91" y="3661239"/>
            <a:ext cx="4666675" cy="15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6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8675" y="2452985"/>
            <a:ext cx="81914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RESERVED</a:t>
            </a:r>
            <a:endParaRPr lang="en-US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7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00385"/>
            <a:ext cx="99059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保</a:t>
            </a:r>
            <a:r>
              <a:rPr lang="zh-CN" altLang="en-US" sz="8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留席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967335"/>
            <a:ext cx="99059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牧者 </a:t>
            </a:r>
            <a:r>
              <a:rPr lang="en-US" altLang="zh-CN" sz="8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 </a:t>
            </a:r>
            <a:r>
              <a:rPr lang="zh-CN" altLang="en-US" sz="8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会友领袖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55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0" y="118613"/>
            <a:ext cx="5857875" cy="673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0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686" t="6399" r="20684" b="6845"/>
          <a:stretch/>
        </p:blipFill>
        <p:spPr>
          <a:xfrm>
            <a:off x="2324100" y="92834"/>
            <a:ext cx="5486399" cy="669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15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43</Words>
  <Application>Microsoft Office PowerPoint</Application>
  <PresentationFormat>A4 Paper (210x297 mm)</PresentationFormat>
  <Paragraphs>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等线</vt:lpstr>
      <vt:lpstr>KaiTi</vt:lpstr>
      <vt:lpstr>Arial</vt:lpstr>
      <vt:lpstr>Arial Black</vt:lpstr>
      <vt:lpstr>Calibri</vt:lpstr>
      <vt:lpstr>Calibri Light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11</cp:revision>
  <dcterms:created xsi:type="dcterms:W3CDTF">2025-10-02T08:55:45Z</dcterms:created>
  <dcterms:modified xsi:type="dcterms:W3CDTF">2025-10-03T00:46:16Z</dcterms:modified>
</cp:coreProperties>
</file>