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8412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7477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995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69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8866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95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707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5669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1114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142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9030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7BB1A-DC00-4B58-A139-A4459E55DAC0}" type="datetimeFigureOut">
              <a:rPr lang="en-MY" smtClean="0"/>
              <a:t>19/3/2024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244E-4166-4CD8-B6F9-9CD9C5D5D89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229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圣经故事】 骑驴进耶路撒冷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645" y="166257"/>
            <a:ext cx="7180118" cy="462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166256"/>
            <a:ext cx="629689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600" dirty="0" smtClean="0">
                <a:solidFill>
                  <a:srgbClr val="FF0000"/>
                </a:solidFill>
              </a:rPr>
              <a:t>耶</a:t>
            </a:r>
            <a:r>
              <a:rPr lang="zh-CN" altLang="en-US" sz="4600" dirty="0">
                <a:solidFill>
                  <a:srgbClr val="FF0000"/>
                </a:solidFill>
              </a:rPr>
              <a:t>稣荣进圣城</a:t>
            </a:r>
            <a:r>
              <a:rPr lang="en-MY" sz="4600" dirty="0">
                <a:solidFill>
                  <a:srgbClr val="FF0000"/>
                </a:solidFill>
              </a:rPr>
              <a:t> - </a:t>
            </a:r>
            <a:r>
              <a:rPr lang="zh-CN" altLang="en-US" sz="4600" dirty="0">
                <a:solidFill>
                  <a:srgbClr val="FF0000"/>
                </a:solidFill>
              </a:rPr>
              <a:t>棕主</a:t>
            </a:r>
            <a:r>
              <a:rPr lang="zh-CN" altLang="en-US" sz="4600" dirty="0" smtClean="0">
                <a:solidFill>
                  <a:srgbClr val="FF0000"/>
                </a:solidFill>
              </a:rPr>
              <a:t>日</a:t>
            </a:r>
            <a:endParaRPr lang="en-MY" sz="4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641" y="997253"/>
            <a:ext cx="4139231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000" b="1" dirty="0" smtClean="0">
                <a:latin typeface="Algerian" panose="04020705040A02060702" pitchFamily="82" charset="0"/>
                <a:ea typeface="DengXian" panose="02010600030101010101" pitchFamily="2" charset="-122"/>
              </a:rPr>
              <a:t>受</a:t>
            </a:r>
            <a:r>
              <a:rPr lang="zh-CN" altLang="en-US" sz="3000" b="1" dirty="0">
                <a:latin typeface="Algerian" panose="04020705040A02060702" pitchFamily="82" charset="0"/>
                <a:ea typeface="DengXian" panose="02010600030101010101" pitchFamily="2" charset="-122"/>
              </a:rPr>
              <a:t>难周的第一天被称为“棕枝主日”，这个主日就是“棕枝主日”也称棕枝节，是记念耶稣基督当年以万王之王的身份荣进耶路撒冷圣城的节日。当年主耶稣骑着驴</a:t>
            </a:r>
            <a:r>
              <a:rPr lang="zh-CN" altLang="en-US" sz="3000" b="1" dirty="0" smtClean="0">
                <a:latin typeface="Algerian" panose="04020705040A02060702" pitchFamily="82" charset="0"/>
                <a:ea typeface="DengXian" panose="02010600030101010101" pitchFamily="2" charset="-122"/>
              </a:rPr>
              <a:t>驹</a:t>
            </a:r>
            <a:r>
              <a:rPr lang="zh-CN" altLang="en-US" sz="3000" b="1" dirty="0">
                <a:latin typeface="Algerian" panose="04020705040A02060702" pitchFamily="82" charset="0"/>
                <a:ea typeface="DengXian" panose="02010600030101010101" pitchFamily="2" charset="-122"/>
              </a:rPr>
              <a:t>。</a:t>
            </a:r>
            <a:r>
              <a:rPr lang="zh-CN" altLang="en-US" sz="3000" b="1" dirty="0" smtClean="0">
                <a:latin typeface="Algerian" panose="04020705040A02060702" pitchFamily="82" charset="0"/>
                <a:ea typeface="DengXian" panose="02010600030101010101" pitchFamily="2" charset="-122"/>
              </a:rPr>
              <a:t>百姓 拿 着 棕 树 枝 出 去 迎 接 他 ， 喊 着 说 ： 和 散 那 ！ 奉 主 名 来 的 以 色 列 王 是 应 当 称 颂 的 ！</a:t>
            </a:r>
            <a:endParaRPr lang="en-US" sz="3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  <a:ea typeface="DengXian" panose="02010600030101010101" pitchFamily="2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20490" y="4790209"/>
            <a:ext cx="76165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00" b="1" dirty="0" smtClean="0"/>
              <a:t>撒 </a:t>
            </a:r>
            <a:r>
              <a:rPr lang="zh-CN" altLang="en-US" sz="2500" b="1" dirty="0"/>
              <a:t>迦 利 亞</a:t>
            </a:r>
            <a:r>
              <a:rPr lang="en-MY" sz="2500" b="1" dirty="0"/>
              <a:t> 9:9</a:t>
            </a:r>
          </a:p>
          <a:p>
            <a:r>
              <a:rPr lang="zh-CN" altLang="en-US" sz="2400" b="1" dirty="0" smtClean="0"/>
              <a:t>锡 </a:t>
            </a:r>
            <a:r>
              <a:rPr lang="zh-CN" altLang="en-US" sz="2400" b="1" dirty="0"/>
              <a:t>安 的 民 哪 ， 应 当 大 大 喜 乐 ； 耶 路 撒 冷 的 民 哪 ， 应 当 欢 呼 。 看 哪 ， 你 的 王 来 到 你 这 里 ！ 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他 </a:t>
            </a:r>
            <a:r>
              <a:rPr lang="zh-CN" altLang="en-US" sz="2400" b="1" dirty="0"/>
              <a:t>是 公 义 的 ， 并 且 施 行 拯 救 ， 谦 谦 和 和 地 骑 着 驴 ， 就 是 骑 着 驴 的 驹 </a:t>
            </a:r>
            <a:r>
              <a:rPr lang="zh-CN" altLang="en-US" sz="2400" b="1" dirty="0" smtClean="0"/>
              <a:t>子。</a:t>
            </a:r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1235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等线</vt:lpstr>
      <vt:lpstr>等线</vt:lpstr>
      <vt:lpstr>Algerian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3</cp:revision>
  <dcterms:created xsi:type="dcterms:W3CDTF">2024-03-19T01:34:28Z</dcterms:created>
  <dcterms:modified xsi:type="dcterms:W3CDTF">2024-03-19T01:44:43Z</dcterms:modified>
</cp:coreProperties>
</file>