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3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725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2205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831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4125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403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700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0997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235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778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501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9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E080E-70DD-4136-B179-D981685BA524}" type="datetimeFigureOut">
              <a:rPr lang="en-MY" smtClean="0"/>
              <a:t>7/12/2023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D1E03-415B-4A09-9B93-02ECD697543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238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assic Triangle Church Flower Arrangement - Flower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726" y="1597718"/>
            <a:ext cx="5322770" cy="51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43871" y="397389"/>
            <a:ext cx="92197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FLOWER OFFERING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6295" y="1415203"/>
            <a:ext cx="423511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献花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6365" y="5611625"/>
            <a:ext cx="5234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* 献花</a:t>
            </a:r>
            <a:r>
              <a:rPr lang="zh-CN" altLang="en-US" sz="3200" b="1" i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钱请</a:t>
            </a:r>
            <a:r>
              <a:rPr lang="zh-CN" altLang="en-US" sz="3200" b="1" i="1" dirty="0">
                <a:solidFill>
                  <a:srgbClr val="000000"/>
                </a:solidFill>
                <a:latin typeface="Palatino Linotype" panose="02040502050505030304" pitchFamily="18" charset="0"/>
              </a:rPr>
              <a:t>交给凤仪姐妹</a:t>
            </a:r>
            <a:r>
              <a:rPr lang="zh-CN" altLang="en-US" sz="3200" b="1" dirty="0" smtClean="0"/>
              <a:t> </a:t>
            </a:r>
            <a:endParaRPr lang="en-MY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939670" y="2738642"/>
            <a:ext cx="36283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Year 2024</a:t>
            </a:r>
          </a:p>
        </p:txBody>
      </p:sp>
      <p:sp>
        <p:nvSpPr>
          <p:cNvPr id="9" name="Rectangle 8"/>
          <p:cNvSpPr/>
          <p:nvPr/>
        </p:nvSpPr>
        <p:spPr>
          <a:xfrm>
            <a:off x="1136365" y="4064232"/>
            <a:ext cx="4862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 RM50  </a:t>
            </a:r>
            <a:endParaRPr lang="en-US" sz="54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14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等线</vt:lpstr>
      <vt:lpstr>Arial</vt:lpstr>
      <vt:lpstr>Arial Rounded MT Bold</vt:lpstr>
      <vt:lpstr>Calibri</vt:lpstr>
      <vt:lpstr>Calibri Light</vt:lpstr>
      <vt:lpstr>Palatino Linotype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4</cp:revision>
  <dcterms:created xsi:type="dcterms:W3CDTF">2023-12-07T00:39:07Z</dcterms:created>
  <dcterms:modified xsi:type="dcterms:W3CDTF">2023-12-07T02:00:46Z</dcterms:modified>
</cp:coreProperties>
</file>