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A80B1-AE6A-44F8-A6EC-1B1FBAF5EB62}" type="datetimeFigureOut">
              <a:rPr lang="en-MY" smtClean="0"/>
              <a:t>13/10/2023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83431-8EF9-407B-B9E4-A3CC12C3C5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44303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A80B1-AE6A-44F8-A6EC-1B1FBAF5EB62}" type="datetimeFigureOut">
              <a:rPr lang="en-MY" smtClean="0"/>
              <a:t>13/10/2023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83431-8EF9-407B-B9E4-A3CC12C3C5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55373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A80B1-AE6A-44F8-A6EC-1B1FBAF5EB62}" type="datetimeFigureOut">
              <a:rPr lang="en-MY" smtClean="0"/>
              <a:t>13/10/2023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83431-8EF9-407B-B9E4-A3CC12C3C5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42504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A80B1-AE6A-44F8-A6EC-1B1FBAF5EB62}" type="datetimeFigureOut">
              <a:rPr lang="en-MY" smtClean="0"/>
              <a:t>13/10/2023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83431-8EF9-407B-B9E4-A3CC12C3C5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62228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A80B1-AE6A-44F8-A6EC-1B1FBAF5EB62}" type="datetimeFigureOut">
              <a:rPr lang="en-MY" smtClean="0"/>
              <a:t>13/10/2023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83431-8EF9-407B-B9E4-A3CC12C3C5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44250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A80B1-AE6A-44F8-A6EC-1B1FBAF5EB62}" type="datetimeFigureOut">
              <a:rPr lang="en-MY" smtClean="0"/>
              <a:t>13/10/2023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83431-8EF9-407B-B9E4-A3CC12C3C5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65014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A80B1-AE6A-44F8-A6EC-1B1FBAF5EB62}" type="datetimeFigureOut">
              <a:rPr lang="en-MY" smtClean="0"/>
              <a:t>13/10/2023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83431-8EF9-407B-B9E4-A3CC12C3C5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55021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A80B1-AE6A-44F8-A6EC-1B1FBAF5EB62}" type="datetimeFigureOut">
              <a:rPr lang="en-MY" smtClean="0"/>
              <a:t>13/10/2023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83431-8EF9-407B-B9E4-A3CC12C3C5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54085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A80B1-AE6A-44F8-A6EC-1B1FBAF5EB62}" type="datetimeFigureOut">
              <a:rPr lang="en-MY" smtClean="0"/>
              <a:t>13/10/2023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83431-8EF9-407B-B9E4-A3CC12C3C5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5778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A80B1-AE6A-44F8-A6EC-1B1FBAF5EB62}" type="datetimeFigureOut">
              <a:rPr lang="en-MY" smtClean="0"/>
              <a:t>13/10/2023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83431-8EF9-407B-B9E4-A3CC12C3C5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37677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A80B1-AE6A-44F8-A6EC-1B1FBAF5EB62}" type="datetimeFigureOut">
              <a:rPr lang="en-MY" smtClean="0"/>
              <a:t>13/10/2023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83431-8EF9-407B-B9E4-A3CC12C3C5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69306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A80B1-AE6A-44F8-A6EC-1B1FBAF5EB62}" type="datetimeFigureOut">
              <a:rPr lang="en-MY" smtClean="0"/>
              <a:t>13/10/2023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83431-8EF9-407B-B9E4-A3CC12C3C5F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95494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1694" y="522181"/>
            <a:ext cx="11468099" cy="57941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12415" y="3112477"/>
            <a:ext cx="395654" cy="116937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 rot="5400000">
            <a:off x="10824589" y="3459705"/>
            <a:ext cx="1571305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Entrance door</a:t>
            </a:r>
            <a:endParaRPr lang="en-US" sz="1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 rot="5400000">
            <a:off x="6575177" y="5512831"/>
            <a:ext cx="395654" cy="116937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 rot="5400000">
            <a:off x="6575176" y="131915"/>
            <a:ext cx="395654" cy="116937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47315" y="5903973"/>
            <a:ext cx="105137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Air </a:t>
            </a:r>
            <a:r>
              <a:rPr lang="en-US" sz="2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cond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47316" y="509952"/>
            <a:ext cx="105137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Air </a:t>
            </a:r>
            <a:r>
              <a:rPr lang="en-US" sz="2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cond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5830" y="1113693"/>
            <a:ext cx="463061" cy="104921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45830" y="3757246"/>
            <a:ext cx="463061" cy="104921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 rot="5400000">
            <a:off x="47929" y="4051022"/>
            <a:ext cx="117891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window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 rot="5400000">
            <a:off x="47928" y="1434879"/>
            <a:ext cx="117891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window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 rot="5400000">
            <a:off x="3033452" y="1825257"/>
            <a:ext cx="471193" cy="108731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707234" y="2159958"/>
            <a:ext cx="107830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Table HY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 rot="5400000">
            <a:off x="3047997" y="3801437"/>
            <a:ext cx="463061" cy="104921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658136" y="4115027"/>
            <a:ext cx="121340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Table Rev.</a:t>
            </a:r>
            <a:endParaRPr lang="en-U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9223" y="509952"/>
            <a:ext cx="1318846" cy="207498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041" y="4628919"/>
            <a:ext cx="2690446" cy="1600207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6330462" y="3820189"/>
            <a:ext cx="226772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Cabinet sliding door</a:t>
            </a:r>
            <a:endParaRPr lang="en-US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8485966" y="4123592"/>
            <a:ext cx="455811" cy="2198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9505001" y="2184827"/>
            <a:ext cx="95705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cabinet</a:t>
            </a:r>
            <a:endParaRPr lang="en-US" sz="2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10265019" y="1955242"/>
            <a:ext cx="816990" cy="3561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93" y="526139"/>
            <a:ext cx="4264265" cy="105090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16" y="5202597"/>
            <a:ext cx="4078623" cy="1092750"/>
          </a:xfrm>
          <a:prstGeom prst="rect">
            <a:avLst/>
          </a:prstGeom>
        </p:spPr>
      </p:pic>
      <p:sp>
        <p:nvSpPr>
          <p:cNvPr id="2" name="AutoShape 2" descr="FULL HEIGHT STEEL CUPBOARD WITH SLIDING DOOR - A116 Cafeteria Chair  Selangor, Malaysia, Kuala Lumpur (KL), Petaling Jaya (PJ) Supplier,  Suppliers, Supply, Supplies | Asiastar Furniture Trading Sdn Bh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MY"/>
          </a:p>
        </p:txBody>
      </p:sp>
      <p:sp>
        <p:nvSpPr>
          <p:cNvPr id="29" name="Rectangle 28"/>
          <p:cNvSpPr/>
          <p:nvPr/>
        </p:nvSpPr>
        <p:spPr>
          <a:xfrm>
            <a:off x="1650867" y="2931951"/>
            <a:ext cx="226772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Bookshelf Cabinet</a:t>
            </a:r>
            <a:endParaRPr lang="en-US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028" name="Picture 4" descr="Bookshelf Cabine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3" y="2227757"/>
            <a:ext cx="1644407" cy="1644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>
            <a:stCxn id="29" idx="1"/>
          </p:cNvCxnSpPr>
          <p:nvPr/>
        </p:nvCxnSpPr>
        <p:spPr>
          <a:xfrm flipH="1" flipV="1">
            <a:off x="1406769" y="2925815"/>
            <a:ext cx="244098" cy="20619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780" y="557395"/>
            <a:ext cx="2860117" cy="1504330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8263689" y="562567"/>
            <a:ext cx="226772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Cabinet sliding door</a:t>
            </a:r>
            <a:endParaRPr lang="en-US" sz="20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5" name="Rectangle 34"/>
          <p:cNvSpPr/>
          <p:nvPr/>
        </p:nvSpPr>
        <p:spPr>
          <a:xfrm rot="5400000">
            <a:off x="11101698" y="4429865"/>
            <a:ext cx="816007" cy="59673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Key </a:t>
            </a:r>
            <a:r>
              <a:rPr lang="en-US" sz="16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storge</a:t>
            </a:r>
            <a:endParaRPr lang="en-MY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56313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24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10</cp:revision>
  <dcterms:created xsi:type="dcterms:W3CDTF">2023-10-12T08:55:52Z</dcterms:created>
  <dcterms:modified xsi:type="dcterms:W3CDTF">2023-10-13T01:32:52Z</dcterms:modified>
</cp:coreProperties>
</file>