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23/12/2024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4213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23/12/2024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57042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23/12/2024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96749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23/12/2024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06308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23/12/2024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70573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23/12/2024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06287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23/12/2024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64742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23/12/2024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16613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23/12/2024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80473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23/12/2024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0750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C965B-EDC1-4C99-90C9-8C8B69F3F65D}" type="datetimeFigureOut">
              <a:rPr lang="en-MY" smtClean="0"/>
              <a:t>23/12/2024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62518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C965B-EDC1-4C99-90C9-8C8B69F3F65D}" type="datetimeFigureOut">
              <a:rPr lang="en-MY" smtClean="0"/>
              <a:t>23/12/2024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21748-29EA-425B-96A1-219D4A6FC6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62082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02729" y="1040011"/>
            <a:ext cx="5341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u="sng" dirty="0"/>
              <a:t>儿</a:t>
            </a:r>
            <a:r>
              <a:rPr lang="zh-CN" altLang="en-US" sz="4000" b="1" u="sng" dirty="0" smtClean="0"/>
              <a:t>童洗礼 </a:t>
            </a:r>
            <a:r>
              <a:rPr lang="en-US" sz="4000" b="1" u="sng" dirty="0" smtClean="0"/>
              <a:t>Child Baptism</a:t>
            </a:r>
            <a:endParaRPr lang="en-MY" sz="4000" b="1" u="sng" dirty="0"/>
          </a:p>
        </p:txBody>
      </p:sp>
      <p:sp>
        <p:nvSpPr>
          <p:cNvPr id="3" name="Rectangle 2"/>
          <p:cNvSpPr/>
          <p:nvPr/>
        </p:nvSpPr>
        <p:spPr>
          <a:xfrm>
            <a:off x="9823841" y="87643"/>
            <a:ext cx="206017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25-Dec-2024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58627" y="2247144"/>
            <a:ext cx="72635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1) </a:t>
            </a:r>
            <a:r>
              <a:rPr lang="en-US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Lorelle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Ho Yu Qing   	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贺宇晴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42252" y="3030235"/>
            <a:ext cx="789627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2) 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Jasper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Phua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Bo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Xiong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</a:t>
            </a:r>
            <a:r>
              <a:rPr lang="zh-CN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潘博雄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69256" y="3813326"/>
            <a:ext cx="763890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Huang Sheng Chu           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黄晟初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65887" y="4591311"/>
            <a:ext cx="764227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Jamie Tan Shane Jay       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陈迅泽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701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99165" y="920706"/>
            <a:ext cx="56143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u="sng" dirty="0" smtClean="0"/>
              <a:t>成人洗礼 </a:t>
            </a:r>
            <a:r>
              <a:rPr lang="en-US" altLang="zh-CN" sz="4000" b="1" u="sng" dirty="0" smtClean="0"/>
              <a:t>Adult </a:t>
            </a:r>
            <a:r>
              <a:rPr lang="en-US" sz="4000" b="1" u="sng" dirty="0" smtClean="0"/>
              <a:t>Baptism</a:t>
            </a:r>
            <a:endParaRPr lang="en-MY" sz="4000" b="1" u="sng" dirty="0"/>
          </a:p>
        </p:txBody>
      </p:sp>
      <p:sp>
        <p:nvSpPr>
          <p:cNvPr id="3" name="Rectangle 2"/>
          <p:cNvSpPr/>
          <p:nvPr/>
        </p:nvSpPr>
        <p:spPr>
          <a:xfrm>
            <a:off x="9948941" y="130056"/>
            <a:ext cx="206017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25-Dec-2024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74399" y="2119196"/>
            <a:ext cx="706385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1) Irvine Goh </a:t>
            </a:r>
            <a:r>
              <a:rPr lang="en-US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ZhenWei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吴振伟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47873" y="2963743"/>
            <a:ext cx="675125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2) Chong Siew Chong     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鈡受倡</a:t>
            </a:r>
            <a:endParaRPr lang="en-US" sz="4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19687" y="3808290"/>
            <a:ext cx="704943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Ong </a:t>
            </a:r>
            <a:r>
              <a:rPr lang="en-US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Gaik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Lan              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王</a:t>
            </a:r>
            <a:r>
              <a:rPr lang="zh-CN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鈺婻       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540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6394" y="1262447"/>
            <a:ext cx="66194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u="sng" dirty="0"/>
              <a:t>坚</a:t>
            </a:r>
            <a:r>
              <a:rPr lang="zh-CN" altLang="en-US" sz="4000" b="1" u="sng" dirty="0" smtClean="0"/>
              <a:t>信礼 </a:t>
            </a:r>
            <a:r>
              <a:rPr lang="en-US" altLang="zh-CN" sz="4000" b="1" u="sng" dirty="0" smtClean="0"/>
              <a:t>Confirmation Of Faith</a:t>
            </a:r>
            <a:endParaRPr lang="en-MY" sz="4000" b="1" u="sng" dirty="0"/>
          </a:p>
        </p:txBody>
      </p:sp>
      <p:sp>
        <p:nvSpPr>
          <p:cNvPr id="5" name="Rectangle 4"/>
          <p:cNvSpPr/>
          <p:nvPr/>
        </p:nvSpPr>
        <p:spPr>
          <a:xfrm>
            <a:off x="3543239" y="2519225"/>
            <a:ext cx="526323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1) Tan Zen </a:t>
            </a:r>
            <a:r>
              <a:rPr lang="en-US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Hao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zh-CN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陈治劼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790310" y="177274"/>
            <a:ext cx="20601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25-Dec-2024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52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825115" y="157286"/>
            <a:ext cx="206017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25-Dec-2024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78466" y="2255476"/>
            <a:ext cx="5820376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1) Helen </a:t>
            </a:r>
            <a:r>
              <a:rPr lang="en-US" sz="33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Poh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Hong Hua    </a:t>
            </a:r>
            <a:r>
              <a:rPr lang="zh-CN" alt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傅枫华</a:t>
            </a:r>
            <a:endParaRPr lang="en-US" sz="33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69083" y="2910347"/>
            <a:ext cx="6934784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2) Chen Yu </a:t>
            </a:r>
            <a:r>
              <a:rPr lang="en-US" sz="33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Hsuan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</a:t>
            </a:r>
            <a:r>
              <a:rPr lang="zh-CN" alt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陈玉轩</a:t>
            </a:r>
            <a:endParaRPr lang="en-US" sz="33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98643" y="3472687"/>
            <a:ext cx="7069738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US" altLang="zh-CN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Desiree Lai </a:t>
            </a:r>
            <a:r>
              <a:rPr lang="en-US" altLang="zh-CN" sz="33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Jia</a:t>
            </a:r>
            <a:r>
              <a:rPr lang="en-US" altLang="zh-CN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33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</a:t>
            </a:r>
            <a:r>
              <a:rPr lang="en-US" altLang="zh-CN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</a:t>
            </a:r>
            <a:r>
              <a:rPr lang="zh-CN" alt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黎嘉恩</a:t>
            </a:r>
            <a:endParaRPr lang="en-US" sz="33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47235" y="849693"/>
            <a:ext cx="6713679" cy="1077218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Reception Into Church Membership</a:t>
            </a:r>
          </a:p>
          <a:p>
            <a:r>
              <a:rPr lang="zh-CN" altLang="en-US" sz="32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接</a:t>
            </a:r>
            <a:r>
              <a:rPr lang="zh-CN" alt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收正式会友者</a:t>
            </a:r>
            <a:endParaRPr lang="en-US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69083" y="4661114"/>
            <a:ext cx="6934784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Chin Hui </a:t>
            </a:r>
            <a:r>
              <a:rPr lang="en-US" sz="33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Mian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</a:t>
            </a:r>
            <a:r>
              <a:rPr lang="zh-CN" alt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陈慧敏</a:t>
            </a:r>
            <a:endParaRPr lang="en-US" sz="33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69367" y="4094811"/>
            <a:ext cx="5928290" cy="6001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Mathew Ho </a:t>
            </a:r>
            <a:r>
              <a:rPr lang="en-US" sz="33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Vun</a:t>
            </a:r>
            <a:r>
              <a:rPr 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Haw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zh-CN" alt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贺文豪</a:t>
            </a:r>
            <a:endParaRPr lang="en-US" sz="33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66120" y="5158365"/>
            <a:ext cx="6934784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Tan Boon </a:t>
            </a:r>
            <a:r>
              <a:rPr lang="en-US" sz="33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Keong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</a:t>
            </a:r>
            <a:r>
              <a:rPr lang="zh-CN" alt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陈文强</a:t>
            </a:r>
            <a:endParaRPr lang="en-US" sz="33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66120" y="5724668"/>
            <a:ext cx="6934784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3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Lim Pei Gig</a:t>
            </a:r>
            <a:r>
              <a:rPr lang="en-US" sz="3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</a:t>
            </a:r>
            <a:r>
              <a:rPr lang="zh-CN" altLang="en-US" sz="3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林贝琪</a:t>
            </a:r>
            <a:endParaRPr lang="en-US" sz="33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662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161</Words>
  <Application>Microsoft Office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等线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17</cp:revision>
  <cp:lastPrinted>2024-12-23T06:14:05Z</cp:lastPrinted>
  <dcterms:created xsi:type="dcterms:W3CDTF">2024-11-28T02:03:31Z</dcterms:created>
  <dcterms:modified xsi:type="dcterms:W3CDTF">2024-12-23T06:14:48Z</dcterms:modified>
</cp:coreProperties>
</file>