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AE06-836B-4456-A1D0-97D624B2E491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3CECA-0BA1-4B1C-A17B-F71A631AB38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55263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AE06-836B-4456-A1D0-97D624B2E491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3CECA-0BA1-4B1C-A17B-F71A631AB38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3878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AE06-836B-4456-A1D0-97D624B2E491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3CECA-0BA1-4B1C-A17B-F71A631AB38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47844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AE06-836B-4456-A1D0-97D624B2E491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3CECA-0BA1-4B1C-A17B-F71A631AB38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6350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AE06-836B-4456-A1D0-97D624B2E491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3CECA-0BA1-4B1C-A17B-F71A631AB38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77053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AE06-836B-4456-A1D0-97D624B2E491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3CECA-0BA1-4B1C-A17B-F71A631AB38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95397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AE06-836B-4456-A1D0-97D624B2E491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3CECA-0BA1-4B1C-A17B-F71A631AB38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40587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AE06-836B-4456-A1D0-97D624B2E491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3CECA-0BA1-4B1C-A17B-F71A631AB38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87257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AE06-836B-4456-A1D0-97D624B2E491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3CECA-0BA1-4B1C-A17B-F71A631AB38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10489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AE06-836B-4456-A1D0-97D624B2E491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3CECA-0BA1-4B1C-A17B-F71A631AB38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06581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AE06-836B-4456-A1D0-97D624B2E491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3CECA-0BA1-4B1C-A17B-F71A631AB38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60016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FAE06-836B-4456-A1D0-97D624B2E491}" type="datetimeFigureOut">
              <a:rPr lang="en-MY" smtClean="0"/>
              <a:t>6/12/2024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3CECA-0BA1-4B1C-A17B-F71A631AB38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77565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rking Sign png images | PNGEg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307459"/>
            <a:ext cx="4832350" cy="483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8150" y="5387459"/>
            <a:ext cx="11610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NO BUS / LORRY PARKING</a:t>
            </a:r>
            <a:endParaRPr lang="en-US" sz="6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4" name="Picture 10" descr="Trucks Prohibited - Global Spill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260" y="307459"/>
            <a:ext cx="6093507" cy="475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437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1</cp:revision>
  <dcterms:created xsi:type="dcterms:W3CDTF">2024-12-06T10:55:58Z</dcterms:created>
  <dcterms:modified xsi:type="dcterms:W3CDTF">2024-12-06T10:56:19Z</dcterms:modified>
</cp:coreProperties>
</file>