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2" r:id="rId4"/>
    <p:sldId id="258" r:id="rId5"/>
    <p:sldId id="259" r:id="rId6"/>
    <p:sldId id="269" r:id="rId7"/>
    <p:sldId id="270" r:id="rId8"/>
    <p:sldId id="271" r:id="rId9"/>
    <p:sldId id="272" r:id="rId10"/>
    <p:sldId id="280" r:id="rId11"/>
    <p:sldId id="278" r:id="rId12"/>
    <p:sldId id="279" r:id="rId13"/>
    <p:sldId id="27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1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238A-E879-4616-A05D-A5E7FD9AA039}" type="datetimeFigureOut">
              <a:rPr lang="en-MY" smtClean="0"/>
              <a:t>6/7/2024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4C50F-16F3-4BA5-BD4B-0497102C109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90664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238A-E879-4616-A05D-A5E7FD9AA039}" type="datetimeFigureOut">
              <a:rPr lang="en-MY" smtClean="0"/>
              <a:t>6/7/2024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4C50F-16F3-4BA5-BD4B-0497102C109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33407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238A-E879-4616-A05D-A5E7FD9AA039}" type="datetimeFigureOut">
              <a:rPr lang="en-MY" smtClean="0"/>
              <a:t>6/7/2024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4C50F-16F3-4BA5-BD4B-0497102C109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47637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238A-E879-4616-A05D-A5E7FD9AA039}" type="datetimeFigureOut">
              <a:rPr lang="en-MY" smtClean="0"/>
              <a:t>6/7/2024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4C50F-16F3-4BA5-BD4B-0497102C109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80687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238A-E879-4616-A05D-A5E7FD9AA039}" type="datetimeFigureOut">
              <a:rPr lang="en-MY" smtClean="0"/>
              <a:t>6/7/2024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4C50F-16F3-4BA5-BD4B-0497102C109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38937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238A-E879-4616-A05D-A5E7FD9AA039}" type="datetimeFigureOut">
              <a:rPr lang="en-MY" smtClean="0"/>
              <a:t>6/7/2024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4C50F-16F3-4BA5-BD4B-0497102C109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61018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238A-E879-4616-A05D-A5E7FD9AA039}" type="datetimeFigureOut">
              <a:rPr lang="en-MY" smtClean="0"/>
              <a:t>6/7/2024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4C50F-16F3-4BA5-BD4B-0497102C109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80230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238A-E879-4616-A05D-A5E7FD9AA039}" type="datetimeFigureOut">
              <a:rPr lang="en-MY" smtClean="0"/>
              <a:t>6/7/2024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4C50F-16F3-4BA5-BD4B-0497102C109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04240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238A-E879-4616-A05D-A5E7FD9AA039}" type="datetimeFigureOut">
              <a:rPr lang="en-MY" smtClean="0"/>
              <a:t>6/7/2024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4C50F-16F3-4BA5-BD4B-0497102C109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25146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238A-E879-4616-A05D-A5E7FD9AA039}" type="datetimeFigureOut">
              <a:rPr lang="en-MY" smtClean="0"/>
              <a:t>6/7/2024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4C50F-16F3-4BA5-BD4B-0497102C109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96225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238A-E879-4616-A05D-A5E7FD9AA039}" type="datetimeFigureOut">
              <a:rPr lang="en-MY" smtClean="0"/>
              <a:t>6/7/2024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4C50F-16F3-4BA5-BD4B-0497102C109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18145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C238A-E879-4616-A05D-A5E7FD9AA039}" type="datetimeFigureOut">
              <a:rPr lang="en-MY" smtClean="0"/>
              <a:t>6/7/2024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4C50F-16F3-4BA5-BD4B-0497102C109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58829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0,900+ Wooden Cross In The Sky Stock Photos, Pictures &amp; Royalty-Free  Images - i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800" y="103910"/>
            <a:ext cx="7263246" cy="66755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sp>
        <p:nvSpPr>
          <p:cNvPr id="4" name="Rectangle 3"/>
          <p:cNvSpPr/>
          <p:nvPr/>
        </p:nvSpPr>
        <p:spPr>
          <a:xfrm>
            <a:off x="2576947" y="265699"/>
            <a:ext cx="373066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9600" b="1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祷告</a:t>
            </a:r>
            <a:endParaRPr lang="en-US" sz="96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66532" y="1952938"/>
            <a:ext cx="509912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Subheading Semibold" pitchFamily="2" charset="0"/>
              </a:rPr>
              <a:t>PRAY</a:t>
            </a:r>
            <a:endParaRPr lang="en-US" sz="9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itka Subheading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57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18408" y="1574954"/>
            <a:ext cx="9351819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5400" b="1" i="0" dirty="0" smtClean="0">
                <a:solidFill>
                  <a:srgbClr val="131313"/>
                </a:solidFill>
                <a:effectLst/>
                <a:latin typeface="Roboto"/>
              </a:rPr>
              <a:t>禱告 因為我渺小 </a:t>
            </a:r>
            <a:endParaRPr lang="en-US" altLang="zh-TW" sz="5400" b="1" i="0" dirty="0" smtClean="0">
              <a:solidFill>
                <a:srgbClr val="131313"/>
              </a:solidFill>
              <a:effectLst/>
              <a:latin typeface="Roboto"/>
            </a:endParaRPr>
          </a:p>
          <a:p>
            <a:pPr>
              <a:lnSpc>
                <a:spcPct val="150000"/>
              </a:lnSpc>
            </a:pPr>
            <a:r>
              <a:rPr lang="zh-TW" altLang="en-US" sz="5400" b="1" i="0" dirty="0" smtClean="0">
                <a:solidFill>
                  <a:srgbClr val="131313"/>
                </a:solidFill>
                <a:effectLst/>
                <a:latin typeface="Roboto"/>
              </a:rPr>
              <a:t>禱告 因為我知道我需要 明瞭 </a:t>
            </a:r>
            <a:endParaRPr lang="en-US" altLang="zh-TW" sz="5400" b="1" i="0" dirty="0" smtClean="0">
              <a:solidFill>
                <a:srgbClr val="131313"/>
              </a:solidFill>
              <a:effectLst/>
              <a:latin typeface="Roboto"/>
            </a:endParaRPr>
          </a:p>
          <a:p>
            <a:pPr>
              <a:lnSpc>
                <a:spcPct val="150000"/>
              </a:lnSpc>
            </a:pPr>
            <a:r>
              <a:rPr lang="zh-TW" altLang="en-US" sz="5400" b="1" i="0" dirty="0" smtClean="0">
                <a:solidFill>
                  <a:srgbClr val="131313"/>
                </a:solidFill>
                <a:effectLst/>
                <a:latin typeface="Roboto"/>
              </a:rPr>
              <a:t>祢心意對我重要</a:t>
            </a:r>
            <a:endParaRPr lang="en-US" altLang="zh-TW" sz="5400" b="1" i="0" dirty="0" smtClean="0">
              <a:solidFill>
                <a:srgbClr val="131313"/>
              </a:solidFill>
              <a:effectLst/>
              <a:latin typeface="Roboto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18408" y="421563"/>
            <a:ext cx="222365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zh-TW" sz="4800" b="0" i="0" dirty="0" smtClean="0">
                <a:solidFill>
                  <a:srgbClr val="131313"/>
                </a:solidFill>
                <a:effectLst/>
                <a:latin typeface="Roboto"/>
              </a:rPr>
              <a:t>[Verse] </a:t>
            </a:r>
            <a:endParaRPr lang="en-US" altLang="zh-TW" sz="4800" b="0" i="0" dirty="0" smtClean="0">
              <a:solidFill>
                <a:srgbClr val="131313"/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60653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96390" y="1221662"/>
            <a:ext cx="8759537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5400" b="1" dirty="0">
                <a:solidFill>
                  <a:srgbClr val="131313"/>
                </a:solidFill>
                <a:latin typeface="Roboto"/>
              </a:rPr>
              <a:t>禱告 已假裝不了 </a:t>
            </a:r>
            <a:endParaRPr lang="en-US" altLang="zh-TW" sz="5400" b="1" dirty="0">
              <a:solidFill>
                <a:srgbClr val="131313"/>
              </a:solidFill>
              <a:latin typeface="Roboto"/>
            </a:endParaRPr>
          </a:p>
          <a:p>
            <a:pPr>
              <a:lnSpc>
                <a:spcPct val="150000"/>
              </a:lnSpc>
            </a:pPr>
            <a:r>
              <a:rPr lang="zh-TW" altLang="en-US" sz="5400" b="1" dirty="0">
                <a:solidFill>
                  <a:srgbClr val="131313"/>
                </a:solidFill>
                <a:latin typeface="Roboto"/>
              </a:rPr>
              <a:t>禱告 因為祢的愛我需要 </a:t>
            </a:r>
            <a:endParaRPr lang="en-US" altLang="zh-TW" sz="5400" b="1" dirty="0">
              <a:solidFill>
                <a:srgbClr val="131313"/>
              </a:solidFill>
              <a:latin typeface="Roboto"/>
            </a:endParaRPr>
          </a:p>
          <a:p>
            <a:pPr>
              <a:lnSpc>
                <a:spcPct val="150000"/>
              </a:lnSpc>
            </a:pPr>
            <a:r>
              <a:rPr lang="zh-TW" altLang="en-US" sz="5400" b="1" dirty="0">
                <a:solidFill>
                  <a:srgbClr val="131313"/>
                </a:solidFill>
                <a:latin typeface="Roboto"/>
              </a:rPr>
              <a:t>祢關懷 我走過的祢都明白</a:t>
            </a:r>
            <a:endParaRPr lang="en-MY" sz="5400" b="1" dirty="0"/>
          </a:p>
        </p:txBody>
      </p:sp>
    </p:spTree>
    <p:extLst>
      <p:ext uri="{BB962C8B-B14F-4D97-AF65-F5344CB8AC3E}">
        <p14:creationId xmlns:p14="http://schemas.microsoft.com/office/powerpoint/2010/main" val="157895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30236" y="1318598"/>
            <a:ext cx="7762009" cy="4586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5000" b="1" i="0" dirty="0" smtClean="0">
                <a:solidFill>
                  <a:srgbClr val="131313"/>
                </a:solidFill>
                <a:effectLst/>
                <a:latin typeface="Roboto"/>
              </a:rPr>
              <a:t>有些事我只想要對祢說 </a:t>
            </a:r>
            <a:endParaRPr lang="en-US" altLang="zh-TW" sz="5000" b="1" i="0" dirty="0" smtClean="0">
              <a:solidFill>
                <a:srgbClr val="131313"/>
              </a:solidFill>
              <a:effectLst/>
              <a:latin typeface="Roboto"/>
            </a:endParaRPr>
          </a:p>
          <a:p>
            <a:pPr>
              <a:lnSpc>
                <a:spcPct val="150000"/>
              </a:lnSpc>
            </a:pPr>
            <a:r>
              <a:rPr lang="zh-TW" altLang="en-US" sz="5000" b="1" i="0" dirty="0" smtClean="0">
                <a:solidFill>
                  <a:srgbClr val="131313"/>
                </a:solidFill>
                <a:effectLst/>
                <a:latin typeface="Roboto"/>
              </a:rPr>
              <a:t>因祢比任何人都愛我 </a:t>
            </a:r>
            <a:endParaRPr lang="en-US" altLang="zh-TW" sz="5000" b="1" i="0" dirty="0" smtClean="0">
              <a:solidFill>
                <a:srgbClr val="131313"/>
              </a:solidFill>
              <a:effectLst/>
              <a:latin typeface="Roboto"/>
            </a:endParaRPr>
          </a:p>
          <a:p>
            <a:pPr>
              <a:lnSpc>
                <a:spcPct val="150000"/>
              </a:lnSpc>
            </a:pPr>
            <a:r>
              <a:rPr lang="zh-TW" altLang="en-US" sz="5000" b="1" i="0" dirty="0" smtClean="0">
                <a:solidFill>
                  <a:srgbClr val="131313"/>
                </a:solidFill>
                <a:effectLst/>
                <a:latin typeface="Roboto"/>
              </a:rPr>
              <a:t>痛苦從眼中流下 </a:t>
            </a:r>
            <a:endParaRPr lang="en-US" altLang="zh-TW" sz="5000" b="1" i="0" dirty="0" smtClean="0">
              <a:solidFill>
                <a:srgbClr val="131313"/>
              </a:solidFill>
              <a:effectLst/>
              <a:latin typeface="Roboto"/>
            </a:endParaRPr>
          </a:p>
          <a:p>
            <a:pPr>
              <a:lnSpc>
                <a:spcPct val="150000"/>
              </a:lnSpc>
            </a:pPr>
            <a:r>
              <a:rPr lang="zh-TW" altLang="en-US" sz="5000" b="1" i="0" dirty="0" smtClean="0">
                <a:solidFill>
                  <a:srgbClr val="131313"/>
                </a:solidFill>
                <a:effectLst/>
                <a:latin typeface="Roboto"/>
              </a:rPr>
              <a:t>我知道祢為我擦</a:t>
            </a:r>
            <a:endParaRPr lang="en-MY" sz="5000" b="1" dirty="0"/>
          </a:p>
        </p:txBody>
      </p:sp>
      <p:sp>
        <p:nvSpPr>
          <p:cNvPr id="4" name="Rectangle 3"/>
          <p:cNvSpPr/>
          <p:nvPr/>
        </p:nvSpPr>
        <p:spPr>
          <a:xfrm>
            <a:off x="713907" y="255307"/>
            <a:ext cx="251383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TW" sz="4800" b="0" i="0" dirty="0" smtClean="0">
                <a:solidFill>
                  <a:srgbClr val="131313"/>
                </a:solidFill>
                <a:effectLst/>
                <a:latin typeface="Roboto"/>
              </a:rPr>
              <a:t>[Chorus]</a:t>
            </a:r>
            <a:endParaRPr lang="en-US" altLang="zh-TW" sz="4800" b="0" i="0" dirty="0" smtClean="0">
              <a:solidFill>
                <a:srgbClr val="131313"/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64039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9064" y="508107"/>
            <a:ext cx="7512627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5000" b="1" i="0" dirty="0" smtClean="0">
                <a:solidFill>
                  <a:srgbClr val="131313"/>
                </a:solidFill>
                <a:effectLst/>
                <a:latin typeface="Roboto"/>
              </a:rPr>
              <a:t>在早晨我也要來對祢說 </a:t>
            </a:r>
            <a:endParaRPr lang="en-US" altLang="zh-TW" sz="5000" b="1" i="0" dirty="0" smtClean="0">
              <a:solidFill>
                <a:srgbClr val="131313"/>
              </a:solidFill>
              <a:effectLst/>
              <a:latin typeface="Roboto"/>
            </a:endParaRPr>
          </a:p>
          <a:p>
            <a:pPr>
              <a:lnSpc>
                <a:spcPct val="150000"/>
              </a:lnSpc>
            </a:pPr>
            <a:r>
              <a:rPr lang="zh-TW" altLang="en-US" sz="5000" b="1" i="0" dirty="0" smtClean="0">
                <a:solidFill>
                  <a:srgbClr val="131313"/>
                </a:solidFill>
                <a:effectLst/>
                <a:latin typeface="Roboto"/>
              </a:rPr>
              <a:t>主耶穌今天我為祢活 </a:t>
            </a:r>
            <a:endParaRPr lang="en-US" altLang="zh-TW" sz="5000" b="1" i="0" dirty="0" smtClean="0">
              <a:solidFill>
                <a:srgbClr val="131313"/>
              </a:solidFill>
              <a:effectLst/>
              <a:latin typeface="Roboto"/>
            </a:endParaRPr>
          </a:p>
          <a:p>
            <a:pPr>
              <a:lnSpc>
                <a:spcPct val="150000"/>
              </a:lnSpc>
            </a:pPr>
            <a:r>
              <a:rPr lang="zh-TW" altLang="en-US" sz="5000" b="1" i="0" dirty="0" smtClean="0">
                <a:solidFill>
                  <a:srgbClr val="131313"/>
                </a:solidFill>
                <a:effectLst/>
                <a:latin typeface="Roboto"/>
              </a:rPr>
              <a:t>所需要的力量 </a:t>
            </a:r>
            <a:endParaRPr lang="en-US" altLang="zh-TW" sz="5000" b="1" i="0" dirty="0" smtClean="0">
              <a:solidFill>
                <a:srgbClr val="131313"/>
              </a:solidFill>
              <a:effectLst/>
              <a:latin typeface="Roboto"/>
            </a:endParaRPr>
          </a:p>
          <a:p>
            <a:pPr>
              <a:lnSpc>
                <a:spcPct val="150000"/>
              </a:lnSpc>
            </a:pPr>
            <a:r>
              <a:rPr lang="zh-TW" altLang="en-US" sz="5000" b="1" i="0" dirty="0" smtClean="0">
                <a:solidFill>
                  <a:srgbClr val="131313"/>
                </a:solidFill>
                <a:effectLst/>
                <a:latin typeface="Roboto"/>
              </a:rPr>
              <a:t>祢天 天賜給我 </a:t>
            </a:r>
            <a:endParaRPr lang="en-US" altLang="zh-TW" sz="5000" b="1" i="0" dirty="0" smtClean="0">
              <a:solidFill>
                <a:srgbClr val="131313"/>
              </a:solidFill>
              <a:effectLst/>
              <a:latin typeface="Roboto"/>
            </a:endParaRPr>
          </a:p>
          <a:p>
            <a:pPr>
              <a:lnSpc>
                <a:spcPct val="150000"/>
              </a:lnSpc>
            </a:pPr>
            <a:r>
              <a:rPr lang="zh-TW" altLang="en-US" sz="5000" b="1" i="0" dirty="0" smtClean="0">
                <a:solidFill>
                  <a:srgbClr val="131313"/>
                </a:solidFill>
                <a:effectLst/>
                <a:latin typeface="Roboto"/>
              </a:rPr>
              <a:t>祢恩典夠我用</a:t>
            </a:r>
            <a:endParaRPr lang="en-MY" sz="5000" b="1" dirty="0"/>
          </a:p>
        </p:txBody>
      </p:sp>
    </p:spTree>
    <p:extLst>
      <p:ext uri="{BB962C8B-B14F-4D97-AF65-F5344CB8AC3E}">
        <p14:creationId xmlns:p14="http://schemas.microsoft.com/office/powerpoint/2010/main" val="399443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18408" y="1574954"/>
            <a:ext cx="9351819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5400" b="1" i="0" dirty="0" smtClean="0">
                <a:solidFill>
                  <a:srgbClr val="131313"/>
                </a:solidFill>
                <a:effectLst/>
                <a:latin typeface="Roboto"/>
              </a:rPr>
              <a:t>禱告 因為我渺小 </a:t>
            </a:r>
            <a:endParaRPr lang="en-US" altLang="zh-TW" sz="5400" b="1" i="0" dirty="0" smtClean="0">
              <a:solidFill>
                <a:srgbClr val="131313"/>
              </a:solidFill>
              <a:effectLst/>
              <a:latin typeface="Roboto"/>
            </a:endParaRPr>
          </a:p>
          <a:p>
            <a:pPr>
              <a:lnSpc>
                <a:spcPct val="150000"/>
              </a:lnSpc>
            </a:pPr>
            <a:r>
              <a:rPr lang="zh-TW" altLang="en-US" sz="5400" b="1" i="0" dirty="0" smtClean="0">
                <a:solidFill>
                  <a:srgbClr val="131313"/>
                </a:solidFill>
                <a:effectLst/>
                <a:latin typeface="Roboto"/>
              </a:rPr>
              <a:t>禱告 因為我知道我需要 明瞭 </a:t>
            </a:r>
            <a:endParaRPr lang="en-US" altLang="zh-TW" sz="5400" b="1" i="0" dirty="0" smtClean="0">
              <a:solidFill>
                <a:srgbClr val="131313"/>
              </a:solidFill>
              <a:effectLst/>
              <a:latin typeface="Roboto"/>
            </a:endParaRPr>
          </a:p>
          <a:p>
            <a:pPr>
              <a:lnSpc>
                <a:spcPct val="150000"/>
              </a:lnSpc>
            </a:pPr>
            <a:r>
              <a:rPr lang="zh-TW" altLang="en-US" sz="5400" b="1" i="0" dirty="0" smtClean="0">
                <a:solidFill>
                  <a:srgbClr val="131313"/>
                </a:solidFill>
                <a:effectLst/>
                <a:latin typeface="Roboto"/>
              </a:rPr>
              <a:t>祢心意對我重要</a:t>
            </a:r>
            <a:endParaRPr lang="en-US" altLang="zh-TW" sz="5400" b="1" i="0" dirty="0" smtClean="0">
              <a:solidFill>
                <a:srgbClr val="131313"/>
              </a:solidFill>
              <a:effectLst/>
              <a:latin typeface="Roboto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18408" y="421563"/>
            <a:ext cx="222365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zh-TW" sz="4800" b="0" i="0" dirty="0" smtClean="0">
                <a:solidFill>
                  <a:srgbClr val="131313"/>
                </a:solidFill>
                <a:effectLst/>
                <a:latin typeface="Roboto"/>
              </a:rPr>
              <a:t>[Verse] </a:t>
            </a:r>
            <a:endParaRPr lang="en-US" altLang="zh-TW" sz="4800" b="0" i="0" dirty="0" smtClean="0">
              <a:solidFill>
                <a:srgbClr val="131313"/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09280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96390" y="1221662"/>
            <a:ext cx="8759537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5400" b="1" dirty="0">
                <a:solidFill>
                  <a:srgbClr val="131313"/>
                </a:solidFill>
                <a:latin typeface="Roboto"/>
              </a:rPr>
              <a:t>禱告 已假裝不了 </a:t>
            </a:r>
            <a:endParaRPr lang="en-US" altLang="zh-TW" sz="5400" b="1" dirty="0">
              <a:solidFill>
                <a:srgbClr val="131313"/>
              </a:solidFill>
              <a:latin typeface="Roboto"/>
            </a:endParaRPr>
          </a:p>
          <a:p>
            <a:pPr>
              <a:lnSpc>
                <a:spcPct val="150000"/>
              </a:lnSpc>
            </a:pPr>
            <a:r>
              <a:rPr lang="zh-TW" altLang="en-US" sz="5400" b="1" dirty="0">
                <a:solidFill>
                  <a:srgbClr val="131313"/>
                </a:solidFill>
                <a:latin typeface="Roboto"/>
              </a:rPr>
              <a:t>禱告 因為祢的愛我需要 </a:t>
            </a:r>
            <a:endParaRPr lang="en-US" altLang="zh-TW" sz="5400" b="1" dirty="0">
              <a:solidFill>
                <a:srgbClr val="131313"/>
              </a:solidFill>
              <a:latin typeface="Roboto"/>
            </a:endParaRPr>
          </a:p>
          <a:p>
            <a:pPr>
              <a:lnSpc>
                <a:spcPct val="150000"/>
              </a:lnSpc>
            </a:pPr>
            <a:r>
              <a:rPr lang="zh-TW" altLang="en-US" sz="5400" b="1" dirty="0">
                <a:solidFill>
                  <a:srgbClr val="131313"/>
                </a:solidFill>
                <a:latin typeface="Roboto"/>
              </a:rPr>
              <a:t>祢關懷 我走過的祢都明白</a:t>
            </a:r>
            <a:endParaRPr lang="en-MY" sz="5400" b="1" dirty="0"/>
          </a:p>
        </p:txBody>
      </p:sp>
    </p:spTree>
    <p:extLst>
      <p:ext uri="{BB962C8B-B14F-4D97-AF65-F5344CB8AC3E}">
        <p14:creationId xmlns:p14="http://schemas.microsoft.com/office/powerpoint/2010/main" val="238825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30236" y="1318598"/>
            <a:ext cx="7762009" cy="4586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5000" b="1" i="0" dirty="0" smtClean="0">
                <a:solidFill>
                  <a:srgbClr val="131313"/>
                </a:solidFill>
                <a:effectLst/>
                <a:latin typeface="Roboto"/>
              </a:rPr>
              <a:t>有些事我只想要對祢說 </a:t>
            </a:r>
            <a:endParaRPr lang="en-US" altLang="zh-TW" sz="5000" b="1" i="0" dirty="0" smtClean="0">
              <a:solidFill>
                <a:srgbClr val="131313"/>
              </a:solidFill>
              <a:effectLst/>
              <a:latin typeface="Roboto"/>
            </a:endParaRPr>
          </a:p>
          <a:p>
            <a:pPr>
              <a:lnSpc>
                <a:spcPct val="150000"/>
              </a:lnSpc>
            </a:pPr>
            <a:r>
              <a:rPr lang="zh-TW" altLang="en-US" sz="5000" b="1" i="0" dirty="0" smtClean="0">
                <a:solidFill>
                  <a:srgbClr val="131313"/>
                </a:solidFill>
                <a:effectLst/>
                <a:latin typeface="Roboto"/>
              </a:rPr>
              <a:t>因祢比任何人都愛我 </a:t>
            </a:r>
            <a:endParaRPr lang="en-US" altLang="zh-TW" sz="5000" b="1" i="0" dirty="0" smtClean="0">
              <a:solidFill>
                <a:srgbClr val="131313"/>
              </a:solidFill>
              <a:effectLst/>
              <a:latin typeface="Roboto"/>
            </a:endParaRPr>
          </a:p>
          <a:p>
            <a:pPr>
              <a:lnSpc>
                <a:spcPct val="150000"/>
              </a:lnSpc>
            </a:pPr>
            <a:r>
              <a:rPr lang="zh-TW" altLang="en-US" sz="5000" b="1" i="0" dirty="0" smtClean="0">
                <a:solidFill>
                  <a:srgbClr val="131313"/>
                </a:solidFill>
                <a:effectLst/>
                <a:latin typeface="Roboto"/>
              </a:rPr>
              <a:t>痛苦從眼中流下 </a:t>
            </a:r>
            <a:endParaRPr lang="en-US" altLang="zh-TW" sz="5000" b="1" i="0" dirty="0" smtClean="0">
              <a:solidFill>
                <a:srgbClr val="131313"/>
              </a:solidFill>
              <a:effectLst/>
              <a:latin typeface="Roboto"/>
            </a:endParaRPr>
          </a:p>
          <a:p>
            <a:pPr>
              <a:lnSpc>
                <a:spcPct val="150000"/>
              </a:lnSpc>
            </a:pPr>
            <a:r>
              <a:rPr lang="zh-TW" altLang="en-US" sz="5000" b="1" i="0" dirty="0" smtClean="0">
                <a:solidFill>
                  <a:srgbClr val="131313"/>
                </a:solidFill>
                <a:effectLst/>
                <a:latin typeface="Roboto"/>
              </a:rPr>
              <a:t>我知道祢為我擦</a:t>
            </a:r>
            <a:endParaRPr lang="en-MY" sz="5000" b="1" dirty="0"/>
          </a:p>
        </p:txBody>
      </p:sp>
      <p:sp>
        <p:nvSpPr>
          <p:cNvPr id="4" name="Rectangle 3"/>
          <p:cNvSpPr/>
          <p:nvPr/>
        </p:nvSpPr>
        <p:spPr>
          <a:xfrm>
            <a:off x="713907" y="255307"/>
            <a:ext cx="251383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TW" sz="4800" b="0" i="0" dirty="0" smtClean="0">
                <a:solidFill>
                  <a:srgbClr val="131313"/>
                </a:solidFill>
                <a:effectLst/>
                <a:latin typeface="Roboto"/>
              </a:rPr>
              <a:t>[Chorus]</a:t>
            </a:r>
            <a:endParaRPr lang="en-US" altLang="zh-TW" sz="4800" b="0" i="0" dirty="0" smtClean="0">
              <a:solidFill>
                <a:srgbClr val="131313"/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8083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9064" y="508107"/>
            <a:ext cx="7512627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5000" b="1" i="0" dirty="0" smtClean="0">
                <a:solidFill>
                  <a:srgbClr val="131313"/>
                </a:solidFill>
                <a:effectLst/>
                <a:latin typeface="Roboto"/>
              </a:rPr>
              <a:t>在早晨我也要來對祢說 </a:t>
            </a:r>
            <a:endParaRPr lang="en-US" altLang="zh-TW" sz="5000" b="1" i="0" dirty="0" smtClean="0">
              <a:solidFill>
                <a:srgbClr val="131313"/>
              </a:solidFill>
              <a:effectLst/>
              <a:latin typeface="Roboto"/>
            </a:endParaRPr>
          </a:p>
          <a:p>
            <a:pPr>
              <a:lnSpc>
                <a:spcPct val="150000"/>
              </a:lnSpc>
            </a:pPr>
            <a:r>
              <a:rPr lang="zh-TW" altLang="en-US" sz="5000" b="1" i="0" dirty="0" smtClean="0">
                <a:solidFill>
                  <a:srgbClr val="131313"/>
                </a:solidFill>
                <a:effectLst/>
                <a:latin typeface="Roboto"/>
              </a:rPr>
              <a:t>主耶穌今天我為祢活 </a:t>
            </a:r>
            <a:endParaRPr lang="en-US" altLang="zh-TW" sz="5000" b="1" i="0" dirty="0" smtClean="0">
              <a:solidFill>
                <a:srgbClr val="131313"/>
              </a:solidFill>
              <a:effectLst/>
              <a:latin typeface="Roboto"/>
            </a:endParaRPr>
          </a:p>
          <a:p>
            <a:pPr>
              <a:lnSpc>
                <a:spcPct val="150000"/>
              </a:lnSpc>
            </a:pPr>
            <a:r>
              <a:rPr lang="zh-TW" altLang="en-US" sz="5000" b="1" i="0" dirty="0" smtClean="0">
                <a:solidFill>
                  <a:srgbClr val="131313"/>
                </a:solidFill>
                <a:effectLst/>
                <a:latin typeface="Roboto"/>
              </a:rPr>
              <a:t>所需要的力量 </a:t>
            </a:r>
            <a:endParaRPr lang="en-US" altLang="zh-TW" sz="5000" b="1" i="0" dirty="0" smtClean="0">
              <a:solidFill>
                <a:srgbClr val="131313"/>
              </a:solidFill>
              <a:effectLst/>
              <a:latin typeface="Roboto"/>
            </a:endParaRPr>
          </a:p>
          <a:p>
            <a:pPr>
              <a:lnSpc>
                <a:spcPct val="150000"/>
              </a:lnSpc>
            </a:pPr>
            <a:r>
              <a:rPr lang="zh-TW" altLang="en-US" sz="5000" b="1" i="0" dirty="0" smtClean="0">
                <a:solidFill>
                  <a:srgbClr val="131313"/>
                </a:solidFill>
                <a:effectLst/>
                <a:latin typeface="Roboto"/>
              </a:rPr>
              <a:t>祢天 天賜給我 </a:t>
            </a:r>
            <a:endParaRPr lang="en-US" altLang="zh-TW" sz="5000" b="1" i="0" dirty="0" smtClean="0">
              <a:solidFill>
                <a:srgbClr val="131313"/>
              </a:solidFill>
              <a:effectLst/>
              <a:latin typeface="Roboto"/>
            </a:endParaRPr>
          </a:p>
          <a:p>
            <a:pPr>
              <a:lnSpc>
                <a:spcPct val="150000"/>
              </a:lnSpc>
            </a:pPr>
            <a:r>
              <a:rPr lang="zh-TW" altLang="en-US" sz="5000" b="1" i="0" dirty="0" smtClean="0">
                <a:solidFill>
                  <a:srgbClr val="131313"/>
                </a:solidFill>
                <a:effectLst/>
                <a:latin typeface="Roboto"/>
              </a:rPr>
              <a:t>祢恩典夠我用</a:t>
            </a:r>
            <a:endParaRPr lang="en-MY" sz="5000" b="1" dirty="0"/>
          </a:p>
        </p:txBody>
      </p:sp>
    </p:spTree>
    <p:extLst>
      <p:ext uri="{BB962C8B-B14F-4D97-AF65-F5344CB8AC3E}">
        <p14:creationId xmlns:p14="http://schemas.microsoft.com/office/powerpoint/2010/main" val="120542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培养祷告作为一种生活方式| 我爱耶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09" y="145472"/>
            <a:ext cx="11700164" cy="657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448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30236" y="1318598"/>
            <a:ext cx="7762009" cy="4586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5000" b="1" i="0" dirty="0" smtClean="0">
                <a:solidFill>
                  <a:srgbClr val="131313"/>
                </a:solidFill>
                <a:effectLst/>
                <a:latin typeface="Roboto"/>
              </a:rPr>
              <a:t>有些事我只想要對祢說 </a:t>
            </a:r>
            <a:endParaRPr lang="en-US" altLang="zh-TW" sz="5000" b="1" i="0" dirty="0" smtClean="0">
              <a:solidFill>
                <a:srgbClr val="131313"/>
              </a:solidFill>
              <a:effectLst/>
              <a:latin typeface="Roboto"/>
            </a:endParaRPr>
          </a:p>
          <a:p>
            <a:pPr>
              <a:lnSpc>
                <a:spcPct val="150000"/>
              </a:lnSpc>
            </a:pPr>
            <a:r>
              <a:rPr lang="zh-TW" altLang="en-US" sz="5000" b="1" i="0" dirty="0" smtClean="0">
                <a:solidFill>
                  <a:srgbClr val="131313"/>
                </a:solidFill>
                <a:effectLst/>
                <a:latin typeface="Roboto"/>
              </a:rPr>
              <a:t>因祢比任何人都愛我 </a:t>
            </a:r>
            <a:endParaRPr lang="en-US" altLang="zh-TW" sz="5000" b="1" i="0" dirty="0" smtClean="0">
              <a:solidFill>
                <a:srgbClr val="131313"/>
              </a:solidFill>
              <a:effectLst/>
              <a:latin typeface="Roboto"/>
            </a:endParaRPr>
          </a:p>
          <a:p>
            <a:pPr>
              <a:lnSpc>
                <a:spcPct val="150000"/>
              </a:lnSpc>
            </a:pPr>
            <a:r>
              <a:rPr lang="zh-TW" altLang="en-US" sz="5000" b="1" i="0" dirty="0" smtClean="0">
                <a:solidFill>
                  <a:srgbClr val="131313"/>
                </a:solidFill>
                <a:effectLst/>
                <a:latin typeface="Roboto"/>
              </a:rPr>
              <a:t>痛苦從眼中流下 </a:t>
            </a:r>
            <a:endParaRPr lang="en-US" altLang="zh-TW" sz="5000" b="1" i="0" dirty="0" smtClean="0">
              <a:solidFill>
                <a:srgbClr val="131313"/>
              </a:solidFill>
              <a:effectLst/>
              <a:latin typeface="Roboto"/>
            </a:endParaRPr>
          </a:p>
          <a:p>
            <a:pPr>
              <a:lnSpc>
                <a:spcPct val="150000"/>
              </a:lnSpc>
            </a:pPr>
            <a:r>
              <a:rPr lang="zh-TW" altLang="en-US" sz="5000" b="1" i="0" dirty="0" smtClean="0">
                <a:solidFill>
                  <a:srgbClr val="131313"/>
                </a:solidFill>
                <a:effectLst/>
                <a:latin typeface="Roboto"/>
              </a:rPr>
              <a:t>我知道祢為我擦</a:t>
            </a:r>
            <a:endParaRPr lang="en-MY" sz="5000" b="1" dirty="0"/>
          </a:p>
        </p:txBody>
      </p:sp>
      <p:sp>
        <p:nvSpPr>
          <p:cNvPr id="4" name="Rectangle 3"/>
          <p:cNvSpPr/>
          <p:nvPr/>
        </p:nvSpPr>
        <p:spPr>
          <a:xfrm>
            <a:off x="713907" y="255307"/>
            <a:ext cx="251383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TW" sz="4800" b="0" i="0" dirty="0" smtClean="0">
                <a:solidFill>
                  <a:srgbClr val="131313"/>
                </a:solidFill>
                <a:effectLst/>
                <a:latin typeface="Roboto"/>
              </a:rPr>
              <a:t>[Chorus]</a:t>
            </a:r>
            <a:endParaRPr lang="en-US" altLang="zh-TW" sz="4800" b="0" i="0" dirty="0" smtClean="0">
              <a:solidFill>
                <a:srgbClr val="131313"/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39758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9064" y="508107"/>
            <a:ext cx="7512627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5000" b="1" i="0" dirty="0" smtClean="0">
                <a:solidFill>
                  <a:srgbClr val="131313"/>
                </a:solidFill>
                <a:effectLst/>
                <a:latin typeface="Roboto"/>
              </a:rPr>
              <a:t>在早晨我也要來對祢說 </a:t>
            </a:r>
            <a:endParaRPr lang="en-US" altLang="zh-TW" sz="5000" b="1" i="0" dirty="0" smtClean="0">
              <a:solidFill>
                <a:srgbClr val="131313"/>
              </a:solidFill>
              <a:effectLst/>
              <a:latin typeface="Roboto"/>
            </a:endParaRPr>
          </a:p>
          <a:p>
            <a:pPr>
              <a:lnSpc>
                <a:spcPct val="150000"/>
              </a:lnSpc>
            </a:pPr>
            <a:r>
              <a:rPr lang="zh-TW" altLang="en-US" sz="5000" b="1" i="0" dirty="0" smtClean="0">
                <a:solidFill>
                  <a:srgbClr val="131313"/>
                </a:solidFill>
                <a:effectLst/>
                <a:latin typeface="Roboto"/>
              </a:rPr>
              <a:t>主耶穌今天我為祢活 </a:t>
            </a:r>
            <a:endParaRPr lang="en-US" altLang="zh-TW" sz="5000" b="1" i="0" dirty="0" smtClean="0">
              <a:solidFill>
                <a:srgbClr val="131313"/>
              </a:solidFill>
              <a:effectLst/>
              <a:latin typeface="Roboto"/>
            </a:endParaRPr>
          </a:p>
          <a:p>
            <a:pPr>
              <a:lnSpc>
                <a:spcPct val="150000"/>
              </a:lnSpc>
            </a:pPr>
            <a:r>
              <a:rPr lang="zh-TW" altLang="en-US" sz="5000" b="1" i="0" dirty="0" smtClean="0">
                <a:solidFill>
                  <a:srgbClr val="131313"/>
                </a:solidFill>
                <a:effectLst/>
                <a:latin typeface="Roboto"/>
              </a:rPr>
              <a:t>所需要的力量 </a:t>
            </a:r>
            <a:endParaRPr lang="en-US" altLang="zh-TW" sz="5000" b="1" i="0" dirty="0" smtClean="0">
              <a:solidFill>
                <a:srgbClr val="131313"/>
              </a:solidFill>
              <a:effectLst/>
              <a:latin typeface="Roboto"/>
            </a:endParaRPr>
          </a:p>
          <a:p>
            <a:pPr>
              <a:lnSpc>
                <a:spcPct val="150000"/>
              </a:lnSpc>
            </a:pPr>
            <a:r>
              <a:rPr lang="zh-TW" altLang="en-US" sz="5000" b="1" i="0" dirty="0" smtClean="0">
                <a:solidFill>
                  <a:srgbClr val="131313"/>
                </a:solidFill>
                <a:effectLst/>
                <a:latin typeface="Roboto"/>
              </a:rPr>
              <a:t>祢天 天賜給我 </a:t>
            </a:r>
            <a:endParaRPr lang="en-US" altLang="zh-TW" sz="5000" b="1" i="0" dirty="0" smtClean="0">
              <a:solidFill>
                <a:srgbClr val="131313"/>
              </a:solidFill>
              <a:effectLst/>
              <a:latin typeface="Roboto"/>
            </a:endParaRPr>
          </a:p>
          <a:p>
            <a:pPr>
              <a:lnSpc>
                <a:spcPct val="150000"/>
              </a:lnSpc>
            </a:pPr>
            <a:r>
              <a:rPr lang="zh-TW" altLang="en-US" sz="5000" b="1" i="0" dirty="0" smtClean="0">
                <a:solidFill>
                  <a:srgbClr val="131313"/>
                </a:solidFill>
                <a:effectLst/>
                <a:latin typeface="Roboto"/>
              </a:rPr>
              <a:t>祢恩典夠我用</a:t>
            </a:r>
            <a:endParaRPr lang="en-MY" sz="5000" b="1" dirty="0"/>
          </a:p>
        </p:txBody>
      </p:sp>
    </p:spTree>
    <p:extLst>
      <p:ext uri="{BB962C8B-B14F-4D97-AF65-F5344CB8AC3E}">
        <p14:creationId xmlns:p14="http://schemas.microsoft.com/office/powerpoint/2010/main" val="205452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38233" y="2052867"/>
            <a:ext cx="4801314" cy="1329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6000" b="1" dirty="0">
                <a:solidFill>
                  <a:srgbClr val="131313"/>
                </a:solidFill>
                <a:latin typeface="Roboto"/>
              </a:rPr>
              <a:t>祢恩典夠我用</a:t>
            </a:r>
            <a:endParaRPr lang="en-MY" sz="6000" b="1" dirty="0"/>
          </a:p>
        </p:txBody>
      </p:sp>
    </p:spTree>
    <p:extLst>
      <p:ext uri="{BB962C8B-B14F-4D97-AF65-F5344CB8AC3E}">
        <p14:creationId xmlns:p14="http://schemas.microsoft.com/office/powerpoint/2010/main" val="312776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342</Words>
  <Application>Microsoft Office PowerPoint</Application>
  <PresentationFormat>Widescreen</PresentationFormat>
  <Paragraphs>47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等线</vt:lpstr>
      <vt:lpstr>新細明體</vt:lpstr>
      <vt:lpstr>Roboto</vt:lpstr>
      <vt:lpstr>Arial</vt:lpstr>
      <vt:lpstr>Calibri</vt:lpstr>
      <vt:lpstr>Calibri Light</vt:lpstr>
      <vt:lpstr>Sitka Subheading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sacmc online</dc:creator>
  <cp:lastModifiedBy>sacmc online</cp:lastModifiedBy>
  <cp:revision>9</cp:revision>
  <dcterms:created xsi:type="dcterms:W3CDTF">2024-07-06T02:59:10Z</dcterms:created>
  <dcterms:modified xsi:type="dcterms:W3CDTF">2024-07-06T03:59:30Z</dcterms:modified>
</cp:coreProperties>
</file>