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4213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7042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9674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06308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057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0628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6474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16613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8047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0750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251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C965B-EDC1-4C99-90C9-8C8B69F3F65D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2082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5104" y="2363986"/>
            <a:ext cx="5341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u="sng" dirty="0"/>
              <a:t>儿</a:t>
            </a:r>
            <a:r>
              <a:rPr lang="zh-CN" altLang="en-US" sz="4000" b="1" u="sng" dirty="0" smtClean="0"/>
              <a:t>童洗礼 </a:t>
            </a:r>
            <a:r>
              <a:rPr lang="en-US" sz="4000" b="1" u="sng" dirty="0" smtClean="0"/>
              <a:t>Child Baptism</a:t>
            </a:r>
            <a:endParaRPr lang="en-MY" sz="4000" b="1" u="sng" dirty="0"/>
          </a:p>
        </p:txBody>
      </p:sp>
      <p:sp>
        <p:nvSpPr>
          <p:cNvPr id="3" name="Rectangle 2"/>
          <p:cNvSpPr/>
          <p:nvPr/>
        </p:nvSpPr>
        <p:spPr>
          <a:xfrm>
            <a:off x="4090966" y="230518"/>
            <a:ext cx="339387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25-Dec-2024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4149" y="1085364"/>
            <a:ext cx="111142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圣诞感恩崇拜 </a:t>
            </a:r>
            <a:r>
              <a:rPr lang="en-US" altLang="zh-CN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Christmas Thanksgiving Service</a:t>
            </a:r>
            <a:endParaRPr lang="en-US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60313" y="3414596"/>
            <a:ext cx="72635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Lorelle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Ho Yu Qing   	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贺宇晴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42253" y="4092064"/>
            <a:ext cx="789627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2)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Jasper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Phua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Bo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Xiong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潘博雄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72625" y="4776463"/>
            <a:ext cx="76389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Huang Sheng Chu           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黄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晟初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69256" y="5430444"/>
            <a:ext cx="764227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Jamie Tan Shane Jay    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陈迅泽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701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84915" y="2339931"/>
            <a:ext cx="5614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u="sng" dirty="0" smtClean="0"/>
              <a:t>成人洗礼 </a:t>
            </a:r>
            <a:r>
              <a:rPr lang="en-US" altLang="zh-CN" sz="4000" b="1" u="sng" dirty="0" smtClean="0"/>
              <a:t>Adult </a:t>
            </a:r>
            <a:r>
              <a:rPr lang="en-US" sz="4000" b="1" u="sng" dirty="0" smtClean="0"/>
              <a:t>Baptism</a:t>
            </a:r>
            <a:endParaRPr lang="en-MY" sz="4000" b="1" u="sng" dirty="0"/>
          </a:p>
        </p:txBody>
      </p:sp>
      <p:sp>
        <p:nvSpPr>
          <p:cNvPr id="3" name="Rectangle 2"/>
          <p:cNvSpPr/>
          <p:nvPr/>
        </p:nvSpPr>
        <p:spPr>
          <a:xfrm>
            <a:off x="4081441" y="206256"/>
            <a:ext cx="339387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25-Dec-2024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4521" y="1037253"/>
            <a:ext cx="111142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圣诞感恩崇拜 </a:t>
            </a:r>
            <a:r>
              <a:rPr lang="en-US" altLang="zh-CN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Christmas Thanksgiving Service</a:t>
            </a:r>
            <a:endParaRPr lang="en-US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29729" y="3414596"/>
            <a:ext cx="70638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Irvine Goh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ZhenWei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吴振伟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86023" y="4219953"/>
            <a:ext cx="675125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2) Chong Siew Chong  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鈡受倡</a:t>
            </a:r>
            <a:endParaRPr lang="en-US" sz="4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362" y="5025310"/>
            <a:ext cx="704943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Ong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Gaik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Lan           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王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鈺婻       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540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7819" y="2510222"/>
            <a:ext cx="6619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u="sng" dirty="0"/>
              <a:t>坚</a:t>
            </a:r>
            <a:r>
              <a:rPr lang="zh-CN" altLang="en-US" sz="4000" b="1" u="sng" dirty="0" smtClean="0"/>
              <a:t>信礼 </a:t>
            </a:r>
            <a:r>
              <a:rPr lang="en-US" altLang="zh-CN" sz="4000" b="1" u="sng" dirty="0" smtClean="0"/>
              <a:t>Confirmation Of Faith</a:t>
            </a:r>
            <a:endParaRPr lang="en-MY" sz="4000" b="1" u="sng" dirty="0"/>
          </a:p>
        </p:txBody>
      </p:sp>
      <p:sp>
        <p:nvSpPr>
          <p:cNvPr id="3" name="Rectangle 2"/>
          <p:cNvSpPr/>
          <p:nvPr/>
        </p:nvSpPr>
        <p:spPr>
          <a:xfrm>
            <a:off x="4224316" y="247198"/>
            <a:ext cx="339387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25-Dec-2024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4600" y="1153789"/>
            <a:ext cx="111142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圣诞感恩崇拜 </a:t>
            </a:r>
            <a:r>
              <a:rPr lang="en-US" altLang="zh-CN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Christmas Thanksgiving Service</a:t>
            </a:r>
            <a:endParaRPr lang="en-US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1314" y="3805100"/>
            <a:ext cx="526323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Tan Zen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Hao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陈治劼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52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89647" y="116525"/>
            <a:ext cx="28536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25-Dec-2024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1656" y="687790"/>
            <a:ext cx="101257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圣诞感恩崇拜 </a:t>
            </a:r>
            <a:r>
              <a:rPr lang="en-US" altLang="zh-CN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Christmas Thanksgiving Service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83335" y="2674745"/>
            <a:ext cx="5820376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Helen </a:t>
            </a:r>
            <a:r>
              <a:rPr lang="en-US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Poh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Hong Hua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傅枫华</a:t>
            </a:r>
            <a:endParaRPr lang="en-US" sz="3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6130" y="3210892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2) Chen Yu </a:t>
            </a:r>
            <a:r>
              <a:rPr lang="en-US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Hsuan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陈玉轩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1611" y="3751145"/>
            <a:ext cx="7069738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altLang="zh-CN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Desiree Lai </a:t>
            </a:r>
            <a:r>
              <a:rPr lang="en-US" altLang="zh-CN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Jia</a:t>
            </a:r>
            <a:r>
              <a:rPr lang="en-US" altLang="zh-CN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</a:t>
            </a:r>
            <a:r>
              <a:rPr lang="en-US" altLang="zh-CN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黎嘉恩</a:t>
            </a:r>
            <a:endParaRPr lang="en-US" sz="3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79743" y="1402960"/>
            <a:ext cx="6713679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Reception Into Church Membership</a:t>
            </a:r>
          </a:p>
          <a:p>
            <a:r>
              <a:rPr lang="zh-CN" altLang="en-US" sz="32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接</a:t>
            </a:r>
            <a:r>
              <a:rPr lang="zh-CN" alt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收正式会友者</a:t>
            </a:r>
            <a:endParaRPr lang="en-US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88096" y="4825456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Chin Hui </a:t>
            </a:r>
            <a:r>
              <a:rPr lang="en-US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Mian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陈慧敏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78466" y="4285203"/>
            <a:ext cx="59282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Mathew Ho </a:t>
            </a:r>
            <a:r>
              <a:rPr lang="en-US" sz="33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Vun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Haw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贺文豪</a:t>
            </a:r>
            <a:endParaRPr lang="en-US" sz="3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88096" y="5306725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Tan Boon </a:t>
            </a:r>
            <a:r>
              <a:rPr lang="en-US" sz="33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Keong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陈文强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49088" y="5846978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Lim Pei Gig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林贝琪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662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197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等线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15</cp:revision>
  <dcterms:created xsi:type="dcterms:W3CDTF">2024-11-28T02:03:31Z</dcterms:created>
  <dcterms:modified xsi:type="dcterms:W3CDTF">2024-12-06T10:39:57Z</dcterms:modified>
</cp:coreProperties>
</file>