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60" r:id="rId3"/>
    <p:sldId id="257" r:id="rId4"/>
    <p:sldId id="262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5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A7058-533B-41A4-9097-0EBF6B5F7250}" type="datetimeFigureOut">
              <a:rPr lang="en-MY" smtClean="0"/>
              <a:t>8/1/2025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FF842-6EE1-48EC-ACE3-4F6AAB7EF90F}" type="slidenum">
              <a:rPr lang="en-MY" smtClean="0"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11" y="810183"/>
            <a:ext cx="4591878" cy="59073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0319" y="163852"/>
            <a:ext cx="82681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SHAH ALAM CHINESE METHODIST CHURCH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8455" y="149087"/>
            <a:ext cx="687791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Worship </a:t>
            </a:r>
            <a:r>
              <a:rPr lang="zh-CN" alt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主日崇拜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75441" y="1555597"/>
            <a:ext cx="675322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当天崇拜</a:t>
            </a:r>
            <a:r>
              <a:rPr lang="zh-CN" alt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中通过</a:t>
            </a:r>
            <a:r>
              <a:rPr lang="zh-CN" alt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扫描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QR</a:t>
            </a:r>
            <a:r>
              <a:rPr lang="zh-CN" altLang="en-US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码的奉献将归入当天主日的收款额。</a:t>
            </a:r>
            <a:r>
              <a:rPr lang="en-US" altLang="zh-CN" sz="4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4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52" y="1257083"/>
            <a:ext cx="2093788" cy="29000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8357" y="4157149"/>
            <a:ext cx="866030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Contributions made through QR code Scanning during the worship service will be recorded as the offering received on the same Sunday.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7804" y="3134783"/>
            <a:ext cx="699927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altLang="zh-C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= </a:t>
            </a:r>
            <a:r>
              <a:rPr lang="en-US" altLang="zh-C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Tithe </a:t>
            </a:r>
            <a:r>
              <a:rPr lang="en-US" altLang="zh-C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十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一奉献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3095" y="4419474"/>
            <a:ext cx="641553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MF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</a:t>
            </a:r>
            <a:r>
              <a:rPr lang="en-US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Mission Fund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宣教奉献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6308" y="3729889"/>
            <a:ext cx="728911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TG 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</a:t>
            </a:r>
            <a:r>
              <a:rPr lang="en-US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Thanksgiving  </a:t>
            </a:r>
            <a:r>
              <a:rPr lang="zh-CN" alt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感</a:t>
            </a:r>
            <a:r>
              <a:rPr lang="zh-CN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恩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奉献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2970" y="5109061"/>
            <a:ext cx="728911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BF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= </a:t>
            </a:r>
            <a:r>
              <a:rPr lang="en-US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Building Fund  </a:t>
            </a:r>
            <a:r>
              <a:rPr lang="zh-CN" alt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建堂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奉献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3077" y="158380"/>
            <a:ext cx="8398565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请您表明以下代号对应的汇款奉献。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3095" y="835488"/>
            <a:ext cx="83242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Please specify the contribution of the remittance corresponding to the following code.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633095" y="2531928"/>
            <a:ext cx="7495540" cy="7683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= </a:t>
            </a:r>
            <a:r>
              <a:rPr lang="en-US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Worship        </a:t>
            </a:r>
            <a:r>
              <a:rPr lang="en-US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主</a:t>
            </a:r>
            <a:r>
              <a:rPr lang="zh-CN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日崇拜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89931" y="5798646"/>
            <a:ext cx="77673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altLang="zh-CN" sz="4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  <a:r>
              <a:rPr lang="en-US" altLang="zh-CN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Commitment </a:t>
            </a:r>
            <a:r>
              <a:rPr lang="en-US" altLang="zh-C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Fees </a:t>
            </a:r>
            <a:r>
              <a:rPr lang="zh-CN" alt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年会承担</a:t>
            </a:r>
            <a:r>
              <a:rPr lang="en-US" altLang="zh-C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0312" y="5590378"/>
            <a:ext cx="846810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4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Rimbayu</a:t>
            </a:r>
            <a:r>
              <a:rPr lang="en-US" altLang="zh-CN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= Building Fund  </a:t>
            </a:r>
            <a:r>
              <a:rPr lang="zh-CN" altLang="en-US" sz="4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建堂</a:t>
            </a:r>
            <a:r>
              <a:rPr lang="zh-CN" altLang="en-US" sz="43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奉献</a:t>
            </a:r>
            <a:endParaRPr lang="en-US" sz="43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7176" y="362241"/>
            <a:ext cx="8655530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7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如果您是要汇款</a:t>
            </a:r>
            <a:r>
              <a:rPr lang="zh-CN" altLang="en-US" sz="37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去灵保佑</a:t>
            </a:r>
            <a:r>
              <a:rPr lang="zh-CN" altLang="en-US" sz="3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教会</a:t>
            </a:r>
            <a:r>
              <a:rPr lang="zh-CN" altLang="en-US" sz="37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的建堂奉献</a:t>
            </a:r>
            <a:r>
              <a:rPr lang="en-US" altLang="zh-CN" sz="37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zh-CN" altLang="en-US" sz="37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请使用转账户口的方式。</a:t>
            </a:r>
            <a:endParaRPr lang="en-US" sz="3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0221" y="3697296"/>
            <a:ext cx="5838825" cy="1692771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银行户口号码 </a:t>
            </a:r>
            <a:r>
              <a:rPr lang="en-US" altLang="zh-CN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Bank A/C No</a:t>
            </a:r>
            <a:r>
              <a:rPr lang="en-US" altLang="zh-C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</a:p>
          <a:p>
            <a:pPr algn="ctr"/>
            <a:r>
              <a:rPr lang="en-US" altLang="zh-CN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Rimbayu</a:t>
            </a:r>
            <a:r>
              <a:rPr lang="en-US" altLang="zh-C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Methodist Church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PBB</a:t>
            </a:r>
            <a:r>
              <a:rPr lang="en-US" altLang="zh-CN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3239505209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2216" y="1832402"/>
            <a:ext cx="8572877" cy="1708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If you wish to make a contribution to </a:t>
            </a:r>
            <a:r>
              <a:rPr lang="en-US" sz="3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Rimbayu</a:t>
            </a:r>
            <a:r>
              <a:rPr lang="en-US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church via a bank transfer, please use the following a/c details.</a:t>
            </a:r>
            <a:endParaRPr lang="en-US" sz="3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71123" y="324141"/>
            <a:ext cx="786765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3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如果您</a:t>
            </a:r>
            <a:r>
              <a:rPr lang="zh-CN" altLang="en-US" sz="3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想通过户口转账，以下是</a:t>
            </a:r>
            <a:endParaRPr lang="en-US" altLang="zh-CN" sz="3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3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银行户口号码：</a:t>
            </a:r>
            <a:r>
              <a:rPr lang="en-US" altLang="zh-CN" sz="3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endParaRPr lang="en-US" sz="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9374" y="3738608"/>
            <a:ext cx="8686800" cy="1261884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SHAH ALAM CHINESE METHODIST CHURCH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PBB</a:t>
            </a:r>
            <a:r>
              <a:rPr lang="en-US" altLang="zh-CN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3200440200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123" y="1762070"/>
            <a:ext cx="8163302" cy="18004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7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If you wish to make a transfer via bank account, below are the bank account details:-</a:t>
            </a:r>
            <a:endParaRPr lang="en-US" sz="37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68649" y="5940549"/>
            <a:ext cx="52725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 请</a:t>
            </a:r>
            <a:r>
              <a:rPr lang="zh-CN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您表</a:t>
            </a:r>
            <a:r>
              <a:rPr lang="zh-CN" altLang="en-US" sz="2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明代</a:t>
            </a:r>
            <a:r>
              <a:rPr lang="zh-CN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号对应的汇款奉</a:t>
            </a:r>
            <a:r>
              <a:rPr lang="zh-CN" altLang="en-US" sz="2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献 ”</a:t>
            </a:r>
            <a:endParaRPr lang="en-US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975" y="5308938"/>
            <a:ext cx="246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温馨提醒</a:t>
            </a:r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561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277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26</cp:revision>
  <dcterms:created xsi:type="dcterms:W3CDTF">2025-01-04T08:02:00Z</dcterms:created>
  <dcterms:modified xsi:type="dcterms:W3CDTF">2025-01-08T10:51:45Z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C6A0785900204F448D1EFB87F1DEC76D_12</vt:lpwstr>
  </property>
  <property fmtid="{D5CDD505-2E9C-101B-9397-08002B2CF9AE}" pid="3" name="KSOProductBuildVer">
    <vt:lpwstr>1033-12.2.0.19307</vt:lpwstr>
  </property>
</Properties>
</file>