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8" r:id="rId2"/>
    <p:sldId id="273" r:id="rId3"/>
    <p:sldId id="259" r:id="rId4"/>
    <p:sldId id="263" r:id="rId5"/>
    <p:sldId id="260" r:id="rId6"/>
    <p:sldId id="261" r:id="rId7"/>
    <p:sldId id="264" r:id="rId8"/>
    <p:sldId id="265" r:id="rId9"/>
    <p:sldId id="269" r:id="rId10"/>
    <p:sldId id="270" r:id="rId11"/>
    <p:sldId id="266" r:id="rId12"/>
    <p:sldId id="271" r:id="rId13"/>
    <p:sldId id="267" r:id="rId14"/>
    <p:sldId id="268" r:id="rId15"/>
    <p:sldId id="272"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0" d="100"/>
          <a:sy n="80" d="100"/>
        </p:scale>
        <p:origin x="1550"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B544C0A-7F68-4904-8E9C-465926A0196F}" type="datetimeFigureOut">
              <a:rPr lang="en-MY" smtClean="0"/>
              <a:t>10/12/2024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64838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544C0A-7F68-4904-8E9C-465926A0196F}" type="datetimeFigureOut">
              <a:rPr lang="en-MY" smtClean="0"/>
              <a:t>10/12/2024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29080685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B544C0A-7F68-4904-8E9C-465926A0196F}" type="datetimeFigureOut">
              <a:rPr lang="en-MY" smtClean="0"/>
              <a:t>10/12/2024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4154727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B544C0A-7F68-4904-8E9C-465926A0196F}" type="datetimeFigureOut">
              <a:rPr lang="en-MY" smtClean="0"/>
              <a:t>10/12/2024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781143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B544C0A-7F68-4904-8E9C-465926A0196F}" type="datetimeFigureOut">
              <a:rPr lang="en-MY" smtClean="0"/>
              <a:t>10/12/2024</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264267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B544C0A-7F68-4904-8E9C-465926A0196F}" type="datetimeFigureOut">
              <a:rPr lang="en-MY" smtClean="0"/>
              <a:t>10/12/2024</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31543791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B544C0A-7F68-4904-8E9C-465926A0196F}" type="datetimeFigureOut">
              <a:rPr lang="en-MY" smtClean="0"/>
              <a:t>10/12/2024</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3030491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544C0A-7F68-4904-8E9C-465926A0196F}" type="datetimeFigureOut">
              <a:rPr lang="en-MY" smtClean="0"/>
              <a:t>10/12/2024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23431488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B544C0A-7F68-4904-8E9C-465926A0196F}" type="datetimeFigureOut">
              <a:rPr lang="en-MY" smtClean="0"/>
              <a:t>10/12/2024</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25823602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544C0A-7F68-4904-8E9C-465926A0196F}" type="datetimeFigureOut">
              <a:rPr lang="en-MY" smtClean="0"/>
              <a:t>10/12/2024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4090425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B544C0A-7F68-4904-8E9C-465926A0196F}" type="datetimeFigureOut">
              <a:rPr lang="en-MY" smtClean="0"/>
              <a:t>10/12/2024</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46691297-CD20-452B-AC7C-6F0F1E64F33E}" type="slidenum">
              <a:rPr lang="en-MY" smtClean="0"/>
              <a:t>‹#›</a:t>
            </a:fld>
            <a:endParaRPr lang="en-MY"/>
          </a:p>
        </p:txBody>
      </p:sp>
    </p:spTree>
    <p:extLst>
      <p:ext uri="{BB962C8B-B14F-4D97-AF65-F5344CB8AC3E}">
        <p14:creationId xmlns:p14="http://schemas.microsoft.com/office/powerpoint/2010/main" val="17352264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544C0A-7F68-4904-8E9C-465926A0196F}" type="datetimeFigureOut">
              <a:rPr lang="en-MY" smtClean="0"/>
              <a:t>10/12/2024</a:t>
            </a:fld>
            <a:endParaRPr lang="en-MY"/>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91297-CD20-452B-AC7C-6F0F1E64F33E}" type="slidenum">
              <a:rPr lang="en-MY" smtClean="0"/>
              <a:t>‹#›</a:t>
            </a:fld>
            <a:endParaRPr lang="en-MY"/>
          </a:p>
        </p:txBody>
      </p:sp>
    </p:spTree>
    <p:extLst>
      <p:ext uri="{BB962C8B-B14F-4D97-AF65-F5344CB8AC3E}">
        <p14:creationId xmlns:p14="http://schemas.microsoft.com/office/powerpoint/2010/main" val="267847833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520181" y="1748135"/>
            <a:ext cx="8084585" cy="923330"/>
          </a:xfrm>
          <a:prstGeom prst="rect">
            <a:avLst/>
          </a:prstGeom>
          <a:noFill/>
        </p:spPr>
        <p:txBody>
          <a:bodyPr wrap="none" lIns="91440" tIns="45720" rIns="91440" bIns="45720">
            <a:spAutoFit/>
          </a:bodyPr>
          <a:lstStyle/>
          <a:p>
            <a:pPr algn="ctr"/>
            <a:r>
              <a:rPr lang="zh-CN" altLang="en-US" sz="5400" b="1" dirty="0">
                <a:ln w="0"/>
                <a:effectLst>
                  <a:outerShdw blurRad="38100" dist="19050" dir="2700000" algn="tl" rotWithShape="0">
                    <a:schemeClr val="dk1">
                      <a:alpha val="40000"/>
                    </a:schemeClr>
                  </a:outerShdw>
                </a:effectLst>
              </a:rPr>
              <a:t>妇女服务会职员就职礼文</a:t>
            </a:r>
            <a:endParaRPr lang="en-US" sz="5400" b="1" dirty="0">
              <a:ln w="0"/>
              <a:effectLst>
                <a:outerShdw blurRad="38100" dist="19050" dir="2700000" algn="tl" rotWithShape="0">
                  <a:schemeClr val="dk1">
                    <a:alpha val="40000"/>
                  </a:schemeClr>
                </a:outerShdw>
              </a:effectLst>
            </a:endParaRPr>
          </a:p>
        </p:txBody>
      </p:sp>
      <p:sp>
        <p:nvSpPr>
          <p:cNvPr id="3" name="Rectangle 2"/>
          <p:cNvSpPr/>
          <p:nvPr/>
        </p:nvSpPr>
        <p:spPr>
          <a:xfrm>
            <a:off x="2038350" y="3043535"/>
            <a:ext cx="4702788" cy="1015663"/>
          </a:xfrm>
          <a:prstGeom prst="rect">
            <a:avLst/>
          </a:prstGeom>
          <a:noFill/>
        </p:spPr>
        <p:txBody>
          <a:bodyPr wrap="square" lIns="91440" tIns="45720" rIns="91440" bIns="45720">
            <a:spAutoFit/>
          </a:bodyPr>
          <a:lstStyle/>
          <a:p>
            <a:pPr algn="ctr"/>
            <a:r>
              <a:rPr lang="en-US" altLang="zh-CN" sz="6000" b="1" cap="none" spc="0" dirty="0" smtClean="0">
                <a:ln w="0"/>
                <a:solidFill>
                  <a:schemeClr val="tx1"/>
                </a:solidFill>
                <a:effectLst>
                  <a:outerShdw blurRad="38100" dist="19050" dir="2700000" algn="tl" rotWithShape="0">
                    <a:schemeClr val="dk1">
                      <a:alpha val="40000"/>
                    </a:schemeClr>
                  </a:outerShdw>
                </a:effectLst>
              </a:rPr>
              <a:t>2025 ~ 2026</a:t>
            </a:r>
            <a:endParaRPr lang="en-US" sz="60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1738776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19085" y="310634"/>
            <a:ext cx="8667751" cy="646331"/>
          </a:xfrm>
          <a:prstGeom prst="rect">
            <a:avLst/>
          </a:prstGeom>
          <a:noFill/>
        </p:spPr>
        <p:txBody>
          <a:bodyPr wrap="square" lIns="91440" tIns="45720" rIns="91440" bIns="45720">
            <a:spAutoFit/>
          </a:bodyPr>
          <a:lstStyle/>
          <a:p>
            <a:r>
              <a:rPr lang="zh-CN" altLang="en-US" sz="3600" b="1" dirty="0" smtClean="0">
                <a:ln w="0"/>
                <a:effectLst>
                  <a:outerShdw blurRad="38100" dist="19050" dir="2700000" algn="tl" rotWithShape="0">
                    <a:schemeClr val="dk1">
                      <a:alpha val="40000"/>
                    </a:schemeClr>
                  </a:outerShdw>
                </a:effectLst>
              </a:rPr>
              <a:t>莎亚南基督教卫理公会妇女委员 </a:t>
            </a:r>
            <a:r>
              <a:rPr lang="en-US" altLang="zh-CN" sz="3400" b="1" dirty="0" smtClean="0">
                <a:ln w="0"/>
                <a:effectLst>
                  <a:outerShdw blurRad="38100" dist="19050" dir="2700000" algn="tl" rotWithShape="0">
                    <a:schemeClr val="dk1">
                      <a:alpha val="40000"/>
                    </a:schemeClr>
                  </a:outerShdw>
                </a:effectLst>
              </a:rPr>
              <a:t>2025-2026</a:t>
            </a:r>
            <a:endParaRPr lang="en-US" sz="3400" b="1" cap="none" spc="0" dirty="0">
              <a:ln w="0"/>
              <a:solidFill>
                <a:schemeClr val="tx1"/>
              </a:solidFill>
              <a:effectLst>
                <a:outerShdw blurRad="38100" dist="19050" dir="2700000" algn="tl" rotWithShape="0">
                  <a:schemeClr val="dk1">
                    <a:alpha val="40000"/>
                  </a:schemeClr>
                </a:outerShdw>
              </a:effectLst>
            </a:endParaRPr>
          </a:p>
        </p:txBody>
      </p:sp>
      <p:graphicFrame>
        <p:nvGraphicFramePr>
          <p:cNvPr id="6" name="Table 5"/>
          <p:cNvGraphicFramePr>
            <a:graphicFrameLocks noGrp="1"/>
          </p:cNvGraphicFramePr>
          <p:nvPr>
            <p:extLst>
              <p:ext uri="{D42A27DB-BD31-4B8C-83A1-F6EECF244321}">
                <p14:modId xmlns:p14="http://schemas.microsoft.com/office/powerpoint/2010/main" val="2903766425"/>
              </p:ext>
            </p:extLst>
          </p:nvPr>
        </p:nvGraphicFramePr>
        <p:xfrm>
          <a:off x="319085" y="1371600"/>
          <a:ext cx="8505826" cy="5222367"/>
        </p:xfrm>
        <a:graphic>
          <a:graphicData uri="http://schemas.openxmlformats.org/drawingml/2006/table">
            <a:tbl>
              <a:tblPr firstRow="1" bandRow="1">
                <a:tableStyleId>{5C22544A-7EE6-4342-B048-85BDC9FD1C3A}</a:tableStyleId>
              </a:tblPr>
              <a:tblGrid>
                <a:gridCol w="4938558">
                  <a:extLst>
                    <a:ext uri="{9D8B030D-6E8A-4147-A177-3AD203B41FA5}">
                      <a16:colId xmlns:a16="http://schemas.microsoft.com/office/drawing/2014/main" val="2591710003"/>
                    </a:ext>
                  </a:extLst>
                </a:gridCol>
                <a:gridCol w="3567268">
                  <a:extLst>
                    <a:ext uri="{9D8B030D-6E8A-4147-A177-3AD203B41FA5}">
                      <a16:colId xmlns:a16="http://schemas.microsoft.com/office/drawing/2014/main" val="2323171351"/>
                    </a:ext>
                  </a:extLst>
                </a:gridCol>
              </a:tblGrid>
              <a:tr h="487680">
                <a:tc>
                  <a:txBody>
                    <a:bodyPr/>
                    <a:lstStyle/>
                    <a:p>
                      <a:r>
                        <a:rPr lang="zh-CN" altLang="en-US" sz="2600" dirty="0" smtClean="0"/>
                        <a:t>会长  </a:t>
                      </a:r>
                      <a:r>
                        <a:rPr lang="en-US" altLang="zh-CN" sz="2600" dirty="0" smtClean="0"/>
                        <a:t>President</a:t>
                      </a:r>
                      <a:endParaRPr lang="en-MY" sz="2600" dirty="0"/>
                    </a:p>
                  </a:txBody>
                  <a:tcPr/>
                </a:tc>
                <a:tc>
                  <a:txBody>
                    <a:bodyPr/>
                    <a:lstStyle/>
                    <a:p>
                      <a:r>
                        <a:rPr lang="zh-CN" altLang="en-US" sz="2600" dirty="0" smtClean="0"/>
                        <a:t>萧爱玲   </a:t>
                      </a:r>
                      <a:r>
                        <a:rPr lang="en-US" altLang="zh-CN" sz="2600" dirty="0" err="1" smtClean="0"/>
                        <a:t>Seow</a:t>
                      </a:r>
                      <a:r>
                        <a:rPr lang="en-US" altLang="zh-CN" sz="2600" dirty="0" smtClean="0"/>
                        <a:t> Ai Ling</a:t>
                      </a:r>
                      <a:endParaRPr lang="en-MY" sz="2600" dirty="0"/>
                    </a:p>
                  </a:txBody>
                  <a:tcPr/>
                </a:tc>
                <a:extLst>
                  <a:ext uri="{0D108BD9-81ED-4DB2-BD59-A6C34878D82A}">
                    <a16:rowId xmlns:a16="http://schemas.microsoft.com/office/drawing/2014/main" val="3940620465"/>
                  </a:ext>
                </a:extLst>
              </a:tr>
              <a:tr h="541020">
                <a:tc>
                  <a:txBody>
                    <a:bodyPr/>
                    <a:lstStyle/>
                    <a:p>
                      <a:r>
                        <a:rPr lang="zh-CN" altLang="en-US" sz="2600" dirty="0" smtClean="0"/>
                        <a:t>副会长  </a:t>
                      </a:r>
                      <a:r>
                        <a:rPr lang="en-US" altLang="zh-CN" sz="2600" dirty="0" smtClean="0"/>
                        <a:t>Vice President</a:t>
                      </a:r>
                      <a:endParaRPr lang="en-MY" sz="2600" dirty="0"/>
                    </a:p>
                  </a:txBody>
                  <a:tcPr/>
                </a:tc>
                <a:tc>
                  <a:txBody>
                    <a:bodyPr/>
                    <a:lstStyle/>
                    <a:p>
                      <a:r>
                        <a:rPr lang="zh-CN" altLang="en-US" sz="2600" dirty="0" smtClean="0"/>
                        <a:t>纪瑞意   </a:t>
                      </a:r>
                      <a:r>
                        <a:rPr lang="en-US" altLang="zh-CN" sz="2600" dirty="0" err="1" smtClean="0"/>
                        <a:t>Kee</a:t>
                      </a:r>
                      <a:r>
                        <a:rPr lang="en-US" altLang="zh-CN" sz="2600" dirty="0" smtClean="0"/>
                        <a:t> </a:t>
                      </a:r>
                      <a:r>
                        <a:rPr lang="en-US" altLang="zh-CN" sz="2600" dirty="0" err="1" smtClean="0"/>
                        <a:t>Swee</a:t>
                      </a:r>
                      <a:r>
                        <a:rPr lang="en-US" altLang="zh-CN" sz="2600" baseline="0" dirty="0" smtClean="0"/>
                        <a:t> Yee</a:t>
                      </a:r>
                      <a:endParaRPr lang="en-MY" sz="2600" dirty="0"/>
                    </a:p>
                  </a:txBody>
                  <a:tcPr/>
                </a:tc>
                <a:extLst>
                  <a:ext uri="{0D108BD9-81ED-4DB2-BD59-A6C34878D82A}">
                    <a16:rowId xmlns:a16="http://schemas.microsoft.com/office/drawing/2014/main" val="4230037889"/>
                  </a:ext>
                </a:extLst>
              </a:tr>
              <a:tr h="512064">
                <a:tc>
                  <a:txBody>
                    <a:bodyPr/>
                    <a:lstStyle/>
                    <a:p>
                      <a:r>
                        <a:rPr lang="zh-CN" altLang="en-US" sz="2600" dirty="0" smtClean="0"/>
                        <a:t>文书   </a:t>
                      </a:r>
                      <a:r>
                        <a:rPr lang="en-US" altLang="zh-CN" sz="2600" dirty="0" smtClean="0"/>
                        <a:t>Secretary</a:t>
                      </a:r>
                      <a:endParaRPr lang="en-MY" sz="2600" dirty="0"/>
                    </a:p>
                  </a:txBody>
                  <a:tcPr/>
                </a:tc>
                <a:tc>
                  <a:txBody>
                    <a:bodyPr/>
                    <a:lstStyle/>
                    <a:p>
                      <a:r>
                        <a:rPr lang="zh-CN" altLang="en-US" sz="2600" dirty="0" smtClean="0"/>
                        <a:t>王美蓉   </a:t>
                      </a:r>
                      <a:r>
                        <a:rPr lang="en-US" altLang="zh-CN" sz="2600" dirty="0" smtClean="0"/>
                        <a:t>Ong Bee Yong</a:t>
                      </a:r>
                      <a:endParaRPr lang="en-MY" sz="2600" dirty="0"/>
                    </a:p>
                  </a:txBody>
                  <a:tcPr/>
                </a:tc>
                <a:extLst>
                  <a:ext uri="{0D108BD9-81ED-4DB2-BD59-A6C34878D82A}">
                    <a16:rowId xmlns:a16="http://schemas.microsoft.com/office/drawing/2014/main" val="2590541786"/>
                  </a:ext>
                </a:extLst>
              </a:tr>
              <a:tr h="555117">
                <a:tc>
                  <a:txBody>
                    <a:bodyPr/>
                    <a:lstStyle/>
                    <a:p>
                      <a:r>
                        <a:rPr lang="zh-CN" altLang="en-US" sz="2600" dirty="0" smtClean="0"/>
                        <a:t>财政   </a:t>
                      </a:r>
                      <a:r>
                        <a:rPr lang="en-US" altLang="zh-CN" sz="2600" dirty="0" smtClean="0"/>
                        <a:t>Treasurer</a:t>
                      </a:r>
                      <a:endParaRPr lang="en-MY" sz="2600" dirty="0"/>
                    </a:p>
                  </a:txBody>
                  <a:tcPr/>
                </a:tc>
                <a:tc>
                  <a:txBody>
                    <a:bodyPr/>
                    <a:lstStyle/>
                    <a:p>
                      <a:r>
                        <a:rPr lang="zh-CN" altLang="en-US" sz="2600" dirty="0" smtClean="0"/>
                        <a:t>林淑珊   </a:t>
                      </a:r>
                      <a:r>
                        <a:rPr lang="en-US" altLang="zh-CN" sz="2600" dirty="0" smtClean="0"/>
                        <a:t>Lim Su San</a:t>
                      </a:r>
                      <a:endParaRPr lang="en-MY" sz="2600" dirty="0"/>
                    </a:p>
                  </a:txBody>
                  <a:tcPr/>
                </a:tc>
                <a:extLst>
                  <a:ext uri="{0D108BD9-81ED-4DB2-BD59-A6C34878D82A}">
                    <a16:rowId xmlns:a16="http://schemas.microsoft.com/office/drawing/2014/main" val="556143788"/>
                  </a:ext>
                </a:extLst>
              </a:tr>
              <a:tr h="512064">
                <a:tc>
                  <a:txBody>
                    <a:bodyPr/>
                    <a:lstStyle/>
                    <a:p>
                      <a:r>
                        <a:rPr lang="zh-CN" altLang="en-US" sz="2600" dirty="0" smtClean="0"/>
                        <a:t>灵修   </a:t>
                      </a:r>
                      <a:r>
                        <a:rPr lang="en-US" altLang="zh-CN" sz="2600" dirty="0" smtClean="0"/>
                        <a:t>Spiritual Life</a:t>
                      </a:r>
                      <a:endParaRPr lang="en-MY" sz="2600" dirty="0"/>
                    </a:p>
                  </a:txBody>
                  <a:tcPr/>
                </a:tc>
                <a:tc>
                  <a:txBody>
                    <a:bodyPr/>
                    <a:lstStyle/>
                    <a:p>
                      <a:r>
                        <a:rPr lang="zh-CN" altLang="en-US" sz="2600" dirty="0" smtClean="0"/>
                        <a:t>温月娣   </a:t>
                      </a:r>
                      <a:r>
                        <a:rPr lang="en-US" altLang="zh-CN" sz="2600" dirty="0" smtClean="0"/>
                        <a:t>Un Set Thai</a:t>
                      </a:r>
                      <a:endParaRPr lang="en-MY" sz="2600" dirty="0"/>
                    </a:p>
                  </a:txBody>
                  <a:tcPr/>
                </a:tc>
                <a:extLst>
                  <a:ext uri="{0D108BD9-81ED-4DB2-BD59-A6C34878D82A}">
                    <a16:rowId xmlns:a16="http://schemas.microsoft.com/office/drawing/2014/main" val="3878072356"/>
                  </a:ext>
                </a:extLst>
              </a:tr>
              <a:tr h="531114">
                <a:tc>
                  <a:txBody>
                    <a:bodyPr/>
                    <a:lstStyle/>
                    <a:p>
                      <a:r>
                        <a:rPr lang="zh-CN" altLang="en-US" sz="2600" dirty="0" smtClean="0"/>
                        <a:t>社会关怀  </a:t>
                      </a:r>
                      <a:r>
                        <a:rPr lang="en-US" altLang="zh-CN" sz="2600" dirty="0" smtClean="0"/>
                        <a:t>Social Concern</a:t>
                      </a:r>
                      <a:endParaRPr lang="en-MY" sz="2600" dirty="0"/>
                    </a:p>
                  </a:txBody>
                  <a:tcPr/>
                </a:tc>
                <a:tc>
                  <a:txBody>
                    <a:bodyPr/>
                    <a:lstStyle/>
                    <a:p>
                      <a:r>
                        <a:rPr lang="zh-CN" altLang="en-US" sz="2600" dirty="0" smtClean="0"/>
                        <a:t>郑美英   </a:t>
                      </a:r>
                      <a:r>
                        <a:rPr lang="en-US" altLang="zh-CN" sz="2600" dirty="0" err="1" smtClean="0"/>
                        <a:t>Tay</a:t>
                      </a:r>
                      <a:r>
                        <a:rPr lang="en-US" altLang="zh-CN" sz="2600" dirty="0" smtClean="0"/>
                        <a:t> Bee </a:t>
                      </a:r>
                      <a:r>
                        <a:rPr lang="en-US" altLang="zh-CN" sz="2600" dirty="0" err="1" smtClean="0"/>
                        <a:t>Eng</a:t>
                      </a:r>
                      <a:endParaRPr lang="en-MY" sz="2600" dirty="0"/>
                    </a:p>
                  </a:txBody>
                  <a:tcPr/>
                </a:tc>
                <a:extLst>
                  <a:ext uri="{0D108BD9-81ED-4DB2-BD59-A6C34878D82A}">
                    <a16:rowId xmlns:a16="http://schemas.microsoft.com/office/drawing/2014/main" val="1958313634"/>
                  </a:ext>
                </a:extLst>
              </a:tr>
              <a:tr h="571500">
                <a:tc>
                  <a:txBody>
                    <a:bodyPr/>
                    <a:lstStyle/>
                    <a:p>
                      <a:r>
                        <a:rPr lang="zh-CN" altLang="en-US" sz="2600" dirty="0" smtClean="0"/>
                        <a:t>基督教教育 </a:t>
                      </a:r>
                      <a:r>
                        <a:rPr lang="en-US" altLang="zh-CN" sz="2600" dirty="0" smtClean="0"/>
                        <a:t>Christian Education</a:t>
                      </a:r>
                      <a:endParaRPr lang="en-MY" sz="2600" dirty="0"/>
                    </a:p>
                  </a:txBody>
                  <a:tcPr/>
                </a:tc>
                <a:tc>
                  <a:txBody>
                    <a:bodyPr/>
                    <a:lstStyle/>
                    <a:p>
                      <a:r>
                        <a:rPr lang="zh-CN" altLang="en-US" sz="2600" dirty="0" smtClean="0"/>
                        <a:t>陈玉婷   </a:t>
                      </a:r>
                      <a:r>
                        <a:rPr lang="en-US" altLang="zh-CN" sz="2600" dirty="0" smtClean="0"/>
                        <a:t>Tan </a:t>
                      </a:r>
                      <a:r>
                        <a:rPr lang="en-US" altLang="zh-CN" sz="2600" dirty="0" err="1" smtClean="0"/>
                        <a:t>Geok</a:t>
                      </a:r>
                      <a:r>
                        <a:rPr lang="en-US" altLang="zh-CN" sz="2600" dirty="0" smtClean="0"/>
                        <a:t> Thang</a:t>
                      </a:r>
                      <a:endParaRPr lang="en-MY" sz="2600" dirty="0"/>
                    </a:p>
                  </a:txBody>
                  <a:tcPr/>
                </a:tc>
                <a:extLst>
                  <a:ext uri="{0D108BD9-81ED-4DB2-BD59-A6C34878D82A}">
                    <a16:rowId xmlns:a16="http://schemas.microsoft.com/office/drawing/2014/main" val="1814546751"/>
                  </a:ext>
                </a:extLst>
              </a:tr>
              <a:tr h="512064">
                <a:tc rowSpan="2">
                  <a:txBody>
                    <a:bodyPr/>
                    <a:lstStyle/>
                    <a:p>
                      <a:r>
                        <a:rPr lang="zh-CN" altLang="en-US" sz="2600" dirty="0" smtClean="0"/>
                        <a:t>堂会活动干事</a:t>
                      </a:r>
                      <a:endParaRPr lang="en-MY" sz="2600" dirty="0"/>
                    </a:p>
                    <a:p>
                      <a:r>
                        <a:rPr lang="en-US" sz="2400" dirty="0" smtClean="0"/>
                        <a:t>Coordinator Of Local Church Activities</a:t>
                      </a:r>
                      <a:endParaRPr lang="en-MY" sz="2400" dirty="0"/>
                    </a:p>
                  </a:txBody>
                  <a:tcPr/>
                </a:tc>
                <a:tc>
                  <a:txBody>
                    <a:bodyPr/>
                    <a:lstStyle/>
                    <a:p>
                      <a:r>
                        <a:rPr lang="zh-CN" altLang="en-US" sz="2600" dirty="0" smtClean="0"/>
                        <a:t>叶英凤   </a:t>
                      </a:r>
                      <a:r>
                        <a:rPr lang="en-US" altLang="zh-CN" sz="2600" dirty="0" err="1" smtClean="0"/>
                        <a:t>Yeap</a:t>
                      </a:r>
                      <a:r>
                        <a:rPr lang="en-US" altLang="zh-CN" sz="2600" dirty="0" smtClean="0"/>
                        <a:t> </a:t>
                      </a:r>
                      <a:r>
                        <a:rPr lang="en-US" altLang="zh-CN" sz="2600" dirty="0" err="1" smtClean="0"/>
                        <a:t>Eng</a:t>
                      </a:r>
                      <a:r>
                        <a:rPr lang="en-US" altLang="zh-CN" sz="2600" dirty="0" smtClean="0"/>
                        <a:t> Hong</a:t>
                      </a:r>
                      <a:endParaRPr lang="en-MY" sz="2600" dirty="0"/>
                    </a:p>
                  </a:txBody>
                  <a:tcPr/>
                </a:tc>
                <a:extLst>
                  <a:ext uri="{0D108BD9-81ED-4DB2-BD59-A6C34878D82A}">
                    <a16:rowId xmlns:a16="http://schemas.microsoft.com/office/drawing/2014/main" val="3728051258"/>
                  </a:ext>
                </a:extLst>
              </a:tr>
              <a:tr h="449961">
                <a:tc vMerge="1">
                  <a:txBody>
                    <a:bodyPr/>
                    <a:lstStyle/>
                    <a:p>
                      <a:endParaRPr lang="en-MY" sz="2400" dirty="0"/>
                    </a:p>
                  </a:txBody>
                  <a:tcPr/>
                </a:tc>
                <a:tc>
                  <a:txBody>
                    <a:bodyPr/>
                    <a:lstStyle/>
                    <a:p>
                      <a:r>
                        <a:rPr lang="zh-CN" altLang="en-US" sz="2600" dirty="0" smtClean="0"/>
                        <a:t>陈爱莲   </a:t>
                      </a:r>
                      <a:r>
                        <a:rPr lang="en-US" altLang="zh-CN" sz="2600" dirty="0" smtClean="0"/>
                        <a:t>Ding Ai</a:t>
                      </a:r>
                      <a:r>
                        <a:rPr lang="en-US" altLang="zh-CN" sz="2600" baseline="0" dirty="0" smtClean="0"/>
                        <a:t> </a:t>
                      </a:r>
                      <a:r>
                        <a:rPr lang="en-US" altLang="zh-CN" sz="2600" baseline="0" dirty="0" err="1" smtClean="0"/>
                        <a:t>Leng</a:t>
                      </a:r>
                      <a:endParaRPr lang="en-MY" sz="2600" dirty="0"/>
                    </a:p>
                  </a:txBody>
                  <a:tcPr/>
                </a:tc>
                <a:extLst>
                  <a:ext uri="{0D108BD9-81ED-4DB2-BD59-A6C34878D82A}">
                    <a16:rowId xmlns:a16="http://schemas.microsoft.com/office/drawing/2014/main" val="2288001284"/>
                  </a:ext>
                </a:extLst>
              </a:tr>
              <a:tr h="512064">
                <a:tc>
                  <a:txBody>
                    <a:bodyPr/>
                    <a:lstStyle/>
                    <a:p>
                      <a:r>
                        <a:rPr lang="zh-CN" altLang="en-US" sz="2600" dirty="0" smtClean="0"/>
                        <a:t>宣教与布道干事</a:t>
                      </a:r>
                      <a:endParaRPr lang="en-MY" sz="2600" dirty="0"/>
                    </a:p>
                  </a:txBody>
                  <a:tcPr/>
                </a:tc>
                <a:tc>
                  <a:txBody>
                    <a:bodyPr/>
                    <a:lstStyle/>
                    <a:p>
                      <a:r>
                        <a:rPr lang="zh-CN" altLang="en-US" sz="2600" dirty="0" smtClean="0"/>
                        <a:t>温月容   </a:t>
                      </a:r>
                      <a:r>
                        <a:rPr lang="en-US" altLang="zh-CN" sz="2600" dirty="0" smtClean="0"/>
                        <a:t>Un Jet Yung</a:t>
                      </a:r>
                      <a:endParaRPr lang="en-MY" sz="2600" dirty="0"/>
                    </a:p>
                  </a:txBody>
                  <a:tcPr/>
                </a:tc>
                <a:extLst>
                  <a:ext uri="{0D108BD9-81ED-4DB2-BD59-A6C34878D82A}">
                    <a16:rowId xmlns:a16="http://schemas.microsoft.com/office/drawing/2014/main" val="4225711886"/>
                  </a:ext>
                </a:extLst>
              </a:tr>
            </a:tbl>
          </a:graphicData>
        </a:graphic>
      </p:graphicFrame>
    </p:spTree>
    <p:extLst>
      <p:ext uri="{BB962C8B-B14F-4D97-AF65-F5344CB8AC3E}">
        <p14:creationId xmlns:p14="http://schemas.microsoft.com/office/powerpoint/2010/main" val="420403515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444005" y="500360"/>
            <a:ext cx="2133918" cy="677108"/>
          </a:xfrm>
          <a:prstGeom prst="rect">
            <a:avLst/>
          </a:prstGeom>
          <a:noFill/>
        </p:spPr>
        <p:txBody>
          <a:bodyPr wrap="none" lIns="91440" tIns="45720" rIns="91440" bIns="45720">
            <a:spAutoFit/>
          </a:bodyPr>
          <a:lstStyle/>
          <a:p>
            <a:pPr algn="ctr"/>
            <a:r>
              <a:rPr lang="zh-CN" altLang="en-US" sz="3800" b="1" u="sng" cap="none" spc="0" dirty="0" smtClean="0">
                <a:ln w="0"/>
                <a:solidFill>
                  <a:schemeClr val="accent1">
                    <a:lumMod val="75000"/>
                  </a:schemeClr>
                </a:solidFill>
                <a:effectLst>
                  <a:outerShdw blurRad="38100" dist="19050" dir="2700000" algn="tl" rotWithShape="0">
                    <a:schemeClr val="dk1">
                      <a:alpha val="40000"/>
                    </a:schemeClr>
                  </a:outerShdw>
                </a:effectLst>
              </a:rPr>
              <a:t>主礼人：</a:t>
            </a:r>
            <a:endParaRPr lang="en-US" sz="3800" b="1" u="sng"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3" name="Rectangle 2"/>
          <p:cNvSpPr/>
          <p:nvPr/>
        </p:nvSpPr>
        <p:spPr>
          <a:xfrm>
            <a:off x="285749" y="1395710"/>
            <a:ext cx="8467725" cy="4770537"/>
          </a:xfrm>
          <a:prstGeom prst="rect">
            <a:avLst/>
          </a:prstGeom>
          <a:noFill/>
        </p:spPr>
        <p:txBody>
          <a:bodyPr wrap="square" lIns="91440" tIns="45720" rIns="91440" bIns="45720">
            <a:spAutoFit/>
          </a:bodyPr>
          <a:lstStyle/>
          <a:p>
            <a:r>
              <a:rPr lang="zh-CN" altLang="en-US" sz="3800" b="1" cap="none" spc="0" dirty="0" smtClean="0">
                <a:ln w="0"/>
                <a:solidFill>
                  <a:schemeClr val="tx1"/>
                </a:solidFill>
                <a:effectLst>
                  <a:outerShdw blurRad="38100" dist="19050" dir="2700000" algn="tl" rotWithShape="0">
                    <a:schemeClr val="dk1">
                      <a:alpha val="40000"/>
                    </a:schemeClr>
                  </a:outerShdw>
                </a:effectLst>
              </a:rPr>
              <a:t>今日我们在上帝及会众面前，为本堂妇女服务会，用谨慎及虔祷的態度，所选出下届的职员举行就职典礼，使她们可以在教会中服务，她们在教会中是可尊的，是有用的， 她们的服务不是为估名釣誉，也不是为报赏，乃是出於爱心，其报赏即服务，相信这几位被选的姐妹，资格相宜，能</a:t>
            </a:r>
            <a:r>
              <a:rPr lang="zh-CN" altLang="en-US" sz="3800" b="1" dirty="0">
                <a:ln w="0"/>
                <a:effectLst>
                  <a:outerShdw blurRad="38100" dist="19050" dir="2700000" algn="tl" rotWithShape="0">
                    <a:schemeClr val="dk1">
                      <a:alpha val="40000"/>
                    </a:schemeClr>
                  </a:outerShdw>
                </a:effectLst>
              </a:rPr>
              <a:t>彀</a:t>
            </a:r>
            <a:r>
              <a:rPr lang="zh-CN" altLang="en-US" sz="3800" b="1" cap="none" spc="0" dirty="0" smtClean="0">
                <a:ln w="0"/>
                <a:solidFill>
                  <a:schemeClr val="tx1"/>
                </a:solidFill>
                <a:effectLst>
                  <a:outerShdw blurRad="38100" dist="19050" dir="2700000" algn="tl" rotWithShape="0">
                    <a:schemeClr val="dk1">
                      <a:alpha val="40000"/>
                    </a:schemeClr>
                  </a:outerShdw>
                </a:effectLst>
              </a:rPr>
              <a:t>胜任。</a:t>
            </a:r>
            <a:endParaRPr lang="en-US" sz="38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481947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1362075" y="1910060"/>
            <a:ext cx="6534150" cy="2308324"/>
          </a:xfrm>
          <a:prstGeom prst="rect">
            <a:avLst/>
          </a:prstGeom>
          <a:solidFill>
            <a:schemeClr val="accent4">
              <a:lumMod val="40000"/>
              <a:lumOff val="60000"/>
            </a:schemeClr>
          </a:solidFill>
        </p:spPr>
        <p:txBody>
          <a:bodyPr wrap="square" lIns="91440" tIns="45720" rIns="91440" bIns="45720">
            <a:spAutoFit/>
          </a:bodyPr>
          <a:lstStyle/>
          <a:p>
            <a:pPr algn="ctr"/>
            <a:r>
              <a:rPr lang="zh-CN" altLang="en-US" sz="4800" b="1" dirty="0" smtClean="0">
                <a:ln w="0"/>
                <a:effectLst>
                  <a:outerShdw blurRad="38100" dist="19050" dir="2700000" algn="tl" rotWithShape="0">
                    <a:schemeClr val="dk1">
                      <a:alpha val="40000"/>
                    </a:schemeClr>
                  </a:outerShdw>
                </a:effectLst>
              </a:rPr>
              <a:t>啓应经文：</a:t>
            </a:r>
            <a:endParaRPr lang="en-US" altLang="zh-CN" sz="4800" b="1" dirty="0" smtClean="0">
              <a:ln w="0"/>
              <a:effectLst>
                <a:outerShdw blurRad="38100" dist="19050" dir="2700000" algn="tl" rotWithShape="0">
                  <a:schemeClr val="dk1">
                    <a:alpha val="40000"/>
                  </a:schemeClr>
                </a:outerShdw>
              </a:effectLst>
            </a:endParaRPr>
          </a:p>
          <a:p>
            <a:pPr algn="ctr"/>
            <a:endParaRPr lang="en-US" altLang="zh-CN" sz="4800" b="1" dirty="0" smtClean="0">
              <a:ln w="0"/>
              <a:effectLst>
                <a:outerShdw blurRad="38100" dist="19050" dir="2700000" algn="tl" rotWithShape="0">
                  <a:schemeClr val="dk1">
                    <a:alpha val="40000"/>
                  </a:schemeClr>
                </a:outerShdw>
              </a:effectLst>
            </a:endParaRPr>
          </a:p>
          <a:p>
            <a:pPr algn="ctr"/>
            <a:r>
              <a:rPr lang="en-US" altLang="zh-CN" sz="4800" b="1" dirty="0" smtClean="0">
                <a:ln w="0"/>
                <a:effectLst>
                  <a:outerShdw blurRad="38100" dist="19050" dir="2700000" algn="tl" rotWithShape="0">
                    <a:schemeClr val="dk1">
                      <a:alpha val="40000"/>
                    </a:schemeClr>
                  </a:outerShdw>
                </a:effectLst>
              </a:rPr>
              <a:t>(</a:t>
            </a:r>
            <a:r>
              <a:rPr lang="zh-CN" altLang="en-US" sz="4800" b="1" dirty="0" smtClean="0">
                <a:ln w="0"/>
                <a:effectLst>
                  <a:outerShdw blurRad="38100" dist="19050" dir="2700000" algn="tl" rotWithShape="0">
                    <a:schemeClr val="dk1">
                      <a:alpha val="40000"/>
                    </a:schemeClr>
                  </a:outerShdw>
                </a:effectLst>
              </a:rPr>
              <a:t>会众以啓应方式读之</a:t>
            </a:r>
            <a:r>
              <a:rPr lang="en-US" altLang="zh-CN" sz="4800" b="1" dirty="0">
                <a:ln w="0"/>
                <a:effectLst>
                  <a:outerShdw blurRad="38100" dist="19050" dir="2700000" algn="tl" rotWithShape="0">
                    <a:schemeClr val="dk1">
                      <a:alpha val="40000"/>
                    </a:schemeClr>
                  </a:outerShdw>
                </a:effectLst>
              </a:rPr>
              <a:t>)</a:t>
            </a:r>
            <a:endParaRPr lang="en-US" sz="48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9770554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721161" y="314147"/>
            <a:ext cx="7603689" cy="3016210"/>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人啓</a:t>
            </a:r>
            <a:r>
              <a:rPr lang="zh-CN" altLang="en-US" sz="3800" dirty="0" smtClean="0">
                <a:solidFill>
                  <a:schemeClr val="accent5"/>
                </a:solidFill>
                <a:latin typeface="+mn-ea"/>
                <a:ea typeface="+mn-ea"/>
              </a:rPr>
              <a:t>：</a:t>
            </a:r>
            <a:endParaRPr lang="en-MY" altLang="zh-CN" sz="3800" dirty="0">
              <a:solidFill>
                <a:schemeClr val="accent5"/>
              </a:solidFill>
              <a:latin typeface="+mn-ea"/>
              <a:ea typeface="+mn-ea"/>
            </a:endParaRPr>
          </a:p>
          <a:p>
            <a:r>
              <a:rPr lang="zh-CN" altLang="en-US" sz="3800" dirty="0" smtClean="0">
                <a:latin typeface="+mn-ea"/>
                <a:ea typeface="+mn-ea"/>
              </a:rPr>
              <a:t>我以上帝的慈悲劝你们将身体献上，当作活祭，是圣洁的，是上帝所喜悦的，你们如此事奉，乃是理所当然的。（罗马书 </a:t>
            </a:r>
            <a:r>
              <a:rPr lang="en-US" altLang="zh-CN" sz="3800" dirty="0" smtClean="0">
                <a:latin typeface="+mn-ea"/>
                <a:ea typeface="+mn-ea"/>
              </a:rPr>
              <a:t>12</a:t>
            </a:r>
            <a:r>
              <a:rPr lang="zh-CN" altLang="en-US" sz="3800" dirty="0" smtClean="0">
                <a:latin typeface="+mn-ea"/>
                <a:ea typeface="+mn-ea"/>
              </a:rPr>
              <a:t>：</a:t>
            </a:r>
            <a:r>
              <a:rPr lang="en-US" altLang="zh-CN" sz="3800" dirty="0" smtClean="0">
                <a:latin typeface="+mn-ea"/>
                <a:ea typeface="+mn-ea"/>
              </a:rPr>
              <a:t>1)</a:t>
            </a:r>
          </a:p>
        </p:txBody>
      </p:sp>
      <p:sp>
        <p:nvSpPr>
          <p:cNvPr id="4" name="Rectangle 3"/>
          <p:cNvSpPr/>
          <p:nvPr/>
        </p:nvSpPr>
        <p:spPr>
          <a:xfrm>
            <a:off x="721161" y="3597117"/>
            <a:ext cx="7603689" cy="3570208"/>
          </a:xfrm>
          <a:prstGeom prst="rect">
            <a:avLst/>
          </a:prstGeom>
          <a:noFill/>
        </p:spPr>
        <p:txBody>
          <a:bodyPr wrap="square" lIns="91440" tIns="45720" rIns="91440" bIns="45720">
            <a:spAutoFit/>
          </a:bodyPr>
          <a:lstStyle/>
          <a:p>
            <a:r>
              <a:rPr lang="zh-CN" altLang="en-US" sz="3800" b="1" u="sng" dirty="0">
                <a:ln w="0"/>
                <a:solidFill>
                  <a:srgbClr val="FF0000"/>
                </a:solidFill>
                <a:effectLst>
                  <a:outerShdw blurRad="38100" dist="19050" dir="2700000" algn="tl" rotWithShape="0">
                    <a:schemeClr val="dk1">
                      <a:alpha val="40000"/>
                    </a:schemeClr>
                  </a:outerShdw>
                </a:effectLst>
              </a:rPr>
              <a:t>会</a:t>
            </a:r>
            <a:r>
              <a:rPr lang="zh-CN" altLang="en-US" sz="3800" b="1" u="sng" dirty="0" smtClean="0">
                <a:ln w="0"/>
                <a:solidFill>
                  <a:srgbClr val="FF0000"/>
                </a:solidFill>
                <a:effectLst>
                  <a:outerShdw blurRad="38100" dist="19050" dir="2700000" algn="tl" rotWithShape="0">
                    <a:schemeClr val="dk1">
                      <a:alpha val="40000"/>
                    </a:schemeClr>
                  </a:outerShdw>
                </a:effectLst>
              </a:rPr>
              <a:t>众应：</a:t>
            </a:r>
            <a:endParaRPr lang="en-US" altLang="zh-CN" sz="3800" b="1" u="sng" dirty="0" smtClean="0">
              <a:ln w="0"/>
              <a:solidFill>
                <a:srgbClr val="FF0000"/>
              </a:solidFill>
              <a:effectLst>
                <a:outerShdw blurRad="38100" dist="19050" dir="2700000" algn="tl" rotWithShape="0">
                  <a:schemeClr val="dk1">
                    <a:alpha val="40000"/>
                  </a:schemeClr>
                </a:outerShdw>
              </a:effectLst>
            </a:endParaRPr>
          </a:p>
          <a:p>
            <a:r>
              <a:rPr lang="zh-CN" altLang="en-US" sz="3800" b="1" cap="none" spc="0" dirty="0" smtClean="0">
                <a:ln w="0"/>
                <a:solidFill>
                  <a:schemeClr val="tx1"/>
                </a:solidFill>
                <a:effectLst>
                  <a:outerShdw blurRad="38100" dist="19050" dir="2700000" algn="tl" rotWithShape="0">
                    <a:schemeClr val="dk1">
                      <a:alpha val="40000"/>
                    </a:schemeClr>
                  </a:outerShdw>
                </a:effectLst>
              </a:rPr>
              <a:t>不要效法这个世界，只要心意更新而变化，叫你们察验何为上帝的善良，纯全可喜悦的事。</a:t>
            </a:r>
            <a:endParaRPr lang="en-US" altLang="zh-CN" sz="3800" b="1" cap="none" spc="0" dirty="0" smtClean="0">
              <a:ln w="0"/>
              <a:solidFill>
                <a:schemeClr val="tx1"/>
              </a:solidFill>
              <a:effectLst>
                <a:outerShdw blurRad="38100" dist="19050" dir="2700000" algn="tl" rotWithShape="0">
                  <a:schemeClr val="dk1">
                    <a:alpha val="40000"/>
                  </a:schemeClr>
                </a:outerShdw>
              </a:effectLst>
            </a:endParaRPr>
          </a:p>
          <a:p>
            <a:r>
              <a:rPr lang="en-US" altLang="zh-CN" sz="3800" b="1" dirty="0">
                <a:latin typeface="+mn-ea"/>
              </a:rPr>
              <a:t>(</a:t>
            </a:r>
            <a:r>
              <a:rPr lang="zh-CN" altLang="en-US" sz="3800" b="1" dirty="0" smtClean="0">
                <a:latin typeface="+mn-ea"/>
              </a:rPr>
              <a:t>罗</a:t>
            </a:r>
            <a:r>
              <a:rPr lang="zh-CN" altLang="en-US" sz="3800" b="1" dirty="0">
                <a:latin typeface="+mn-ea"/>
              </a:rPr>
              <a:t>马书 </a:t>
            </a:r>
            <a:r>
              <a:rPr lang="en-US" altLang="zh-CN" sz="3800" b="1" dirty="0">
                <a:latin typeface="+mn-ea"/>
              </a:rPr>
              <a:t>12</a:t>
            </a:r>
            <a:r>
              <a:rPr lang="zh-CN" altLang="en-US" sz="3800" b="1" dirty="0" smtClean="0">
                <a:latin typeface="+mn-ea"/>
              </a:rPr>
              <a:t>：</a:t>
            </a:r>
            <a:r>
              <a:rPr lang="en-US" altLang="zh-CN" sz="3800" b="1" dirty="0" smtClean="0">
                <a:latin typeface="+mn-ea"/>
              </a:rPr>
              <a:t>2)</a:t>
            </a:r>
            <a:endParaRPr lang="en-US" altLang="zh-CN" sz="3800" b="1" dirty="0">
              <a:latin typeface="+mn-ea"/>
            </a:endParaRPr>
          </a:p>
          <a:p>
            <a:r>
              <a:rPr lang="zh-CN" altLang="en-US" sz="3600" b="0" cap="none" spc="0" dirty="0" smtClean="0">
                <a:ln w="0"/>
                <a:solidFill>
                  <a:schemeClr val="tx1"/>
                </a:solidFill>
                <a:effectLst>
                  <a:outerShdw blurRad="38100" dist="19050" dir="2700000" algn="tl" rotWithShape="0">
                    <a:schemeClr val="dk1">
                      <a:alpha val="40000"/>
                    </a:schemeClr>
                  </a:outerShdw>
                </a:effectLst>
              </a:rPr>
              <a:t> </a:t>
            </a:r>
            <a:endParaRPr lang="en-US"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39136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721161" y="457022"/>
            <a:ext cx="7679889" cy="2431435"/>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人啓</a:t>
            </a:r>
            <a:r>
              <a:rPr lang="zh-CN" altLang="en-US" sz="3800" dirty="0" smtClean="0">
                <a:solidFill>
                  <a:schemeClr val="accent5"/>
                </a:solidFill>
                <a:latin typeface="+mn-ea"/>
                <a:ea typeface="+mn-ea"/>
              </a:rPr>
              <a:t>：</a:t>
            </a:r>
            <a:endParaRPr lang="en-MY" altLang="zh-CN" sz="3800" dirty="0">
              <a:solidFill>
                <a:schemeClr val="accent5"/>
              </a:solidFill>
              <a:latin typeface="+mn-ea"/>
              <a:ea typeface="+mn-ea"/>
            </a:endParaRPr>
          </a:p>
          <a:p>
            <a:r>
              <a:rPr lang="zh-CN" altLang="en-US" sz="3800" dirty="0" smtClean="0">
                <a:latin typeface="+mn-ea"/>
                <a:ea typeface="+mn-ea"/>
              </a:rPr>
              <a:t>我们一个身</a:t>
            </a:r>
            <a:r>
              <a:rPr lang="zh-CN" altLang="en-US" sz="3800" dirty="0">
                <a:latin typeface="+mn-ea"/>
                <a:ea typeface="+mn-ea"/>
              </a:rPr>
              <a:t>子</a:t>
            </a:r>
            <a:r>
              <a:rPr lang="zh-CN" altLang="en-US" sz="3800" dirty="0" smtClean="0">
                <a:latin typeface="+mn-ea"/>
                <a:ea typeface="+mn-ea"/>
              </a:rPr>
              <a:t>上有好些</a:t>
            </a:r>
            <a:r>
              <a:rPr lang="zh-CN" altLang="en-US" sz="3800" dirty="0">
                <a:latin typeface="+mn-ea"/>
                <a:ea typeface="+mn-ea"/>
              </a:rPr>
              <a:t>肢体</a:t>
            </a:r>
            <a:r>
              <a:rPr lang="zh-CN" altLang="en-US" sz="3800" dirty="0" smtClean="0">
                <a:latin typeface="+mn-ea"/>
                <a:ea typeface="+mn-ea"/>
              </a:rPr>
              <a:t>，肢体也不都是一样的用处。</a:t>
            </a:r>
            <a:endParaRPr lang="en-US" altLang="zh-CN" sz="3800" dirty="0" smtClean="0">
              <a:latin typeface="+mn-ea"/>
              <a:ea typeface="+mn-ea"/>
            </a:endParaRPr>
          </a:p>
          <a:p>
            <a:r>
              <a:rPr lang="en-US" altLang="zh-CN" sz="3800" dirty="0">
                <a:latin typeface="+mn-ea"/>
                <a:ea typeface="+mn-ea"/>
              </a:rPr>
              <a:t>(</a:t>
            </a:r>
            <a:r>
              <a:rPr lang="zh-CN" altLang="en-US" sz="3800" dirty="0" smtClean="0">
                <a:latin typeface="+mn-ea"/>
                <a:ea typeface="+mn-ea"/>
              </a:rPr>
              <a:t>罗马书 </a:t>
            </a:r>
            <a:r>
              <a:rPr lang="en-US" altLang="zh-CN" sz="3800" dirty="0" smtClean="0">
                <a:latin typeface="+mn-ea"/>
                <a:ea typeface="+mn-ea"/>
              </a:rPr>
              <a:t>12</a:t>
            </a:r>
            <a:r>
              <a:rPr lang="zh-CN" altLang="en-US" sz="3800" dirty="0" smtClean="0">
                <a:latin typeface="+mn-ea"/>
                <a:ea typeface="+mn-ea"/>
              </a:rPr>
              <a:t>：</a:t>
            </a:r>
            <a:r>
              <a:rPr lang="en-US" altLang="zh-CN" sz="3800" dirty="0">
                <a:latin typeface="+mn-ea"/>
                <a:ea typeface="+mn-ea"/>
              </a:rPr>
              <a:t>4</a:t>
            </a:r>
            <a:r>
              <a:rPr lang="en-US" altLang="zh-CN" sz="3800" dirty="0" smtClean="0">
                <a:latin typeface="+mn-ea"/>
                <a:ea typeface="+mn-ea"/>
              </a:rPr>
              <a:t>)</a:t>
            </a:r>
          </a:p>
        </p:txBody>
      </p:sp>
      <p:sp>
        <p:nvSpPr>
          <p:cNvPr id="3" name="Rectangle 2"/>
          <p:cNvSpPr/>
          <p:nvPr/>
        </p:nvSpPr>
        <p:spPr>
          <a:xfrm>
            <a:off x="721161" y="3597117"/>
            <a:ext cx="7679889" cy="2985433"/>
          </a:xfrm>
          <a:prstGeom prst="rect">
            <a:avLst/>
          </a:prstGeom>
          <a:noFill/>
        </p:spPr>
        <p:txBody>
          <a:bodyPr wrap="square" lIns="91440" tIns="45720" rIns="91440" bIns="45720">
            <a:spAutoFit/>
          </a:bodyPr>
          <a:lstStyle/>
          <a:p>
            <a:r>
              <a:rPr lang="zh-CN" altLang="en-US" sz="3800" b="1" u="sng" dirty="0">
                <a:ln w="0"/>
                <a:solidFill>
                  <a:srgbClr val="FF0000"/>
                </a:solidFill>
                <a:effectLst>
                  <a:outerShdw blurRad="38100" dist="19050" dir="2700000" algn="tl" rotWithShape="0">
                    <a:schemeClr val="dk1">
                      <a:alpha val="40000"/>
                    </a:schemeClr>
                  </a:outerShdw>
                </a:effectLst>
              </a:rPr>
              <a:t>会</a:t>
            </a:r>
            <a:r>
              <a:rPr lang="zh-CN" altLang="en-US" sz="3800" b="1" u="sng" dirty="0" smtClean="0">
                <a:ln w="0"/>
                <a:solidFill>
                  <a:srgbClr val="FF0000"/>
                </a:solidFill>
                <a:effectLst>
                  <a:outerShdw blurRad="38100" dist="19050" dir="2700000" algn="tl" rotWithShape="0">
                    <a:schemeClr val="dk1">
                      <a:alpha val="40000"/>
                    </a:schemeClr>
                  </a:outerShdw>
                </a:effectLst>
              </a:rPr>
              <a:t>众应：</a:t>
            </a:r>
            <a:endParaRPr lang="en-US" altLang="zh-CN" sz="3800" b="1" u="sng" dirty="0" smtClean="0">
              <a:ln w="0"/>
              <a:solidFill>
                <a:srgbClr val="FF0000"/>
              </a:solidFill>
              <a:effectLst>
                <a:outerShdw blurRad="38100" dist="19050" dir="2700000" algn="tl" rotWithShape="0">
                  <a:schemeClr val="dk1">
                    <a:alpha val="40000"/>
                  </a:schemeClr>
                </a:outerShdw>
              </a:effectLst>
            </a:endParaRPr>
          </a:p>
          <a:p>
            <a:r>
              <a:rPr lang="zh-CN" altLang="en-US" sz="3800" b="1" cap="none" spc="0" dirty="0" smtClean="0">
                <a:ln w="0"/>
                <a:solidFill>
                  <a:schemeClr val="tx1"/>
                </a:solidFill>
                <a:effectLst>
                  <a:outerShdw blurRad="38100" dist="19050" dir="2700000" algn="tl" rotWithShape="0">
                    <a:schemeClr val="dk1">
                      <a:alpha val="40000"/>
                    </a:schemeClr>
                  </a:outerShdw>
                </a:effectLst>
              </a:rPr>
              <a:t>我们这许多人，在基督里成为一身互相联络作肢体，也是如此。</a:t>
            </a:r>
            <a:endParaRPr lang="en-US" altLang="zh-CN" sz="3800" b="1" cap="none" spc="0" dirty="0" smtClean="0">
              <a:ln w="0"/>
              <a:solidFill>
                <a:schemeClr val="tx1"/>
              </a:solidFill>
              <a:effectLst>
                <a:outerShdw blurRad="38100" dist="19050" dir="2700000" algn="tl" rotWithShape="0">
                  <a:schemeClr val="dk1">
                    <a:alpha val="40000"/>
                  </a:schemeClr>
                </a:outerShdw>
              </a:effectLst>
            </a:endParaRPr>
          </a:p>
          <a:p>
            <a:r>
              <a:rPr lang="en-US" altLang="zh-CN" sz="3800" b="1" dirty="0" smtClean="0">
                <a:latin typeface="+mn-ea"/>
              </a:rPr>
              <a:t>(</a:t>
            </a:r>
            <a:r>
              <a:rPr lang="zh-CN" altLang="en-US" sz="3800" b="1" dirty="0" smtClean="0">
                <a:latin typeface="+mn-ea"/>
              </a:rPr>
              <a:t>罗</a:t>
            </a:r>
            <a:r>
              <a:rPr lang="zh-CN" altLang="en-US" sz="3800" b="1" dirty="0">
                <a:latin typeface="+mn-ea"/>
              </a:rPr>
              <a:t>马书 </a:t>
            </a:r>
            <a:r>
              <a:rPr lang="en-US" altLang="zh-CN" sz="3800" b="1" dirty="0">
                <a:latin typeface="+mn-ea"/>
              </a:rPr>
              <a:t>12</a:t>
            </a:r>
            <a:r>
              <a:rPr lang="zh-CN" altLang="en-US" sz="3800" b="1" dirty="0" smtClean="0">
                <a:latin typeface="+mn-ea"/>
              </a:rPr>
              <a:t>：</a:t>
            </a:r>
            <a:r>
              <a:rPr lang="en-US" altLang="zh-CN" sz="3800" b="1" dirty="0">
                <a:latin typeface="+mn-ea"/>
              </a:rPr>
              <a:t>5</a:t>
            </a:r>
            <a:r>
              <a:rPr lang="en-US" altLang="zh-CN" sz="3800" b="1" dirty="0" smtClean="0">
                <a:latin typeface="+mn-ea"/>
              </a:rPr>
              <a:t>)</a:t>
            </a:r>
            <a:endParaRPr lang="en-US" altLang="zh-CN" sz="3800" b="1" dirty="0">
              <a:latin typeface="+mn-ea"/>
            </a:endParaRPr>
          </a:p>
          <a:p>
            <a:r>
              <a:rPr lang="zh-CN" altLang="en-US" sz="3600" b="0" cap="none" spc="0" dirty="0" smtClean="0">
                <a:ln w="0"/>
                <a:solidFill>
                  <a:schemeClr val="tx1"/>
                </a:solidFill>
                <a:effectLst>
                  <a:outerShdw blurRad="38100" dist="19050" dir="2700000" algn="tl" rotWithShape="0">
                    <a:schemeClr val="dk1">
                      <a:alpha val="40000"/>
                    </a:schemeClr>
                  </a:outerShdw>
                </a:effectLst>
              </a:rPr>
              <a:t> </a:t>
            </a:r>
            <a:endParaRPr lang="en-US"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3586740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581025" y="457022"/>
            <a:ext cx="7972425" cy="3016210"/>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人啓</a:t>
            </a:r>
            <a:r>
              <a:rPr lang="zh-CN" altLang="en-US" sz="3800" dirty="0" smtClean="0">
                <a:solidFill>
                  <a:schemeClr val="accent5"/>
                </a:solidFill>
                <a:latin typeface="+mn-ea"/>
                <a:ea typeface="+mn-ea"/>
              </a:rPr>
              <a:t>：</a:t>
            </a:r>
            <a:endParaRPr lang="en-US" altLang="zh-CN" sz="3800" dirty="0" smtClean="0">
              <a:solidFill>
                <a:schemeClr val="accent5"/>
              </a:solidFill>
              <a:latin typeface="+mn-ea"/>
              <a:ea typeface="+mn-ea"/>
            </a:endParaRPr>
          </a:p>
          <a:p>
            <a:r>
              <a:rPr lang="zh-CN" altLang="en-US" sz="3800" dirty="0">
                <a:solidFill>
                  <a:schemeClr val="tx1"/>
                </a:solidFill>
                <a:latin typeface="+mn-ea"/>
                <a:ea typeface="+mn-ea"/>
              </a:rPr>
              <a:t>你</a:t>
            </a:r>
            <a:r>
              <a:rPr lang="zh-CN" altLang="en-US" sz="3800" dirty="0" smtClean="0">
                <a:solidFill>
                  <a:schemeClr val="tx1"/>
                </a:solidFill>
                <a:latin typeface="+mn-ea"/>
                <a:ea typeface="+mn-ea"/>
              </a:rPr>
              <a:t>们务要坚固不可摇动，常常竭力多作主工，因为知道你们的劳苦，在主里面不是徒然的。</a:t>
            </a:r>
            <a:endParaRPr lang="en-MY" altLang="zh-CN" sz="3800" dirty="0">
              <a:solidFill>
                <a:schemeClr val="tx1"/>
              </a:solidFill>
              <a:latin typeface="+mn-ea"/>
              <a:ea typeface="+mn-ea"/>
            </a:endParaRPr>
          </a:p>
          <a:p>
            <a:r>
              <a:rPr lang="en-US" altLang="zh-CN" sz="3700" dirty="0" smtClean="0">
                <a:latin typeface="+mn-ea"/>
                <a:ea typeface="+mn-ea"/>
              </a:rPr>
              <a:t>(</a:t>
            </a:r>
            <a:r>
              <a:rPr lang="zh-CN" altLang="en-US" sz="3700" dirty="0" smtClean="0">
                <a:latin typeface="+mn-ea"/>
                <a:ea typeface="+mn-ea"/>
              </a:rPr>
              <a:t>哥林多前书 </a:t>
            </a:r>
            <a:r>
              <a:rPr lang="en-US" altLang="zh-CN" sz="3700" dirty="0" smtClean="0">
                <a:latin typeface="+mn-ea"/>
                <a:ea typeface="+mn-ea"/>
              </a:rPr>
              <a:t>15</a:t>
            </a:r>
            <a:r>
              <a:rPr lang="zh-CN" altLang="en-US" sz="3700" dirty="0" smtClean="0">
                <a:latin typeface="+mn-ea"/>
                <a:ea typeface="+mn-ea"/>
              </a:rPr>
              <a:t>：</a:t>
            </a:r>
            <a:r>
              <a:rPr lang="en-US" altLang="zh-CN" sz="3700" dirty="0" smtClean="0">
                <a:latin typeface="+mn-ea"/>
                <a:ea typeface="+mn-ea"/>
              </a:rPr>
              <a:t>58)</a:t>
            </a:r>
          </a:p>
        </p:txBody>
      </p:sp>
      <p:sp>
        <p:nvSpPr>
          <p:cNvPr id="3" name="Rectangle 2"/>
          <p:cNvSpPr/>
          <p:nvPr/>
        </p:nvSpPr>
        <p:spPr>
          <a:xfrm>
            <a:off x="581025" y="3720942"/>
            <a:ext cx="7972425" cy="2893100"/>
          </a:xfrm>
          <a:prstGeom prst="rect">
            <a:avLst/>
          </a:prstGeom>
          <a:noFill/>
        </p:spPr>
        <p:txBody>
          <a:bodyPr wrap="square" lIns="91440" tIns="45720" rIns="91440" bIns="45720">
            <a:spAutoFit/>
          </a:bodyPr>
          <a:lstStyle/>
          <a:p>
            <a:r>
              <a:rPr lang="zh-CN" altLang="en-US" sz="3800" b="1" u="sng" dirty="0">
                <a:ln w="0"/>
                <a:solidFill>
                  <a:srgbClr val="FF0000"/>
                </a:solidFill>
                <a:effectLst>
                  <a:outerShdw blurRad="38100" dist="19050" dir="2700000" algn="tl" rotWithShape="0">
                    <a:schemeClr val="dk1">
                      <a:alpha val="40000"/>
                    </a:schemeClr>
                  </a:outerShdw>
                </a:effectLst>
              </a:rPr>
              <a:t>会</a:t>
            </a:r>
            <a:r>
              <a:rPr lang="zh-CN" altLang="en-US" sz="3800" b="1" u="sng" dirty="0" smtClean="0">
                <a:ln w="0"/>
                <a:solidFill>
                  <a:srgbClr val="FF0000"/>
                </a:solidFill>
                <a:effectLst>
                  <a:outerShdw blurRad="38100" dist="19050" dir="2700000" algn="tl" rotWithShape="0">
                    <a:schemeClr val="dk1">
                      <a:alpha val="40000"/>
                    </a:schemeClr>
                  </a:outerShdw>
                </a:effectLst>
              </a:rPr>
              <a:t>众应：</a:t>
            </a:r>
            <a:endParaRPr lang="en-US" altLang="zh-CN" sz="3800" b="1" u="sng" dirty="0" smtClean="0">
              <a:ln w="0"/>
              <a:solidFill>
                <a:srgbClr val="FF0000"/>
              </a:solidFill>
              <a:effectLst>
                <a:outerShdw blurRad="38100" dist="19050" dir="2700000" algn="tl" rotWithShape="0">
                  <a:schemeClr val="dk1">
                    <a:alpha val="40000"/>
                  </a:schemeClr>
                </a:outerShdw>
              </a:effectLst>
            </a:endParaRPr>
          </a:p>
          <a:p>
            <a:r>
              <a:rPr lang="zh-CN" altLang="en-US" sz="3600" b="1" cap="none" spc="0" dirty="0" smtClean="0">
                <a:ln w="0"/>
                <a:solidFill>
                  <a:schemeClr val="tx1"/>
                </a:solidFill>
                <a:effectLst>
                  <a:outerShdw blurRad="38100" dist="19050" dir="2700000" algn="tl" rotWithShape="0">
                    <a:schemeClr val="dk1">
                      <a:alpha val="40000"/>
                    </a:schemeClr>
                  </a:outerShdw>
                </a:effectLst>
              </a:rPr>
              <a:t>你们务要儆醒，在真道上站立得稳，要刚强！凡你所作的，都要凭爱心而作。</a:t>
            </a:r>
            <a:endParaRPr lang="en-US" altLang="zh-CN" sz="3600" b="1" cap="none" spc="0" dirty="0" smtClean="0">
              <a:ln w="0"/>
              <a:solidFill>
                <a:schemeClr val="tx1"/>
              </a:solidFill>
              <a:effectLst>
                <a:outerShdw blurRad="38100" dist="19050" dir="2700000" algn="tl" rotWithShape="0">
                  <a:schemeClr val="dk1">
                    <a:alpha val="40000"/>
                  </a:schemeClr>
                </a:outerShdw>
              </a:effectLst>
            </a:endParaRPr>
          </a:p>
          <a:p>
            <a:r>
              <a:rPr lang="en-US" altLang="zh-CN" sz="3600" b="1" dirty="0">
                <a:latin typeface="+mn-ea"/>
              </a:rPr>
              <a:t>(</a:t>
            </a:r>
            <a:r>
              <a:rPr lang="zh-CN" altLang="en-US" sz="3600" b="1" dirty="0">
                <a:latin typeface="+mn-ea"/>
              </a:rPr>
              <a:t>哥林多前书 </a:t>
            </a:r>
            <a:r>
              <a:rPr lang="en-US" altLang="zh-CN" sz="3600" b="1" dirty="0" smtClean="0">
                <a:latin typeface="+mn-ea"/>
              </a:rPr>
              <a:t>16</a:t>
            </a:r>
            <a:r>
              <a:rPr lang="zh-CN" altLang="en-US" sz="3600" b="1" dirty="0" smtClean="0">
                <a:latin typeface="+mn-ea"/>
              </a:rPr>
              <a:t>：</a:t>
            </a:r>
            <a:r>
              <a:rPr lang="en-US" altLang="zh-CN" sz="3600" b="1" dirty="0" smtClean="0">
                <a:latin typeface="+mn-ea"/>
              </a:rPr>
              <a:t>13-14)</a:t>
            </a:r>
            <a:endParaRPr lang="en-US" altLang="zh-CN" sz="3600" b="1" dirty="0">
              <a:latin typeface="+mn-ea"/>
            </a:endParaRPr>
          </a:p>
          <a:p>
            <a:endParaRPr lang="en-US" sz="36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8168532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601350" y="786110"/>
            <a:ext cx="1598926" cy="677108"/>
          </a:xfrm>
          <a:prstGeom prst="rect">
            <a:avLst/>
          </a:prstGeom>
          <a:noFill/>
        </p:spPr>
        <p:txBody>
          <a:bodyPr wrap="square" lIns="91440" tIns="45720" rIns="91440" bIns="45720">
            <a:spAutoFit/>
          </a:bodyPr>
          <a:lstStyle/>
          <a:p>
            <a:pPr algn="ctr"/>
            <a:r>
              <a:rPr lang="zh-CN" altLang="en-US" sz="3800" b="1" cap="none" spc="0" dirty="0" smtClean="0">
                <a:ln w="0"/>
                <a:solidFill>
                  <a:srgbClr val="0070C0"/>
                </a:solidFill>
                <a:effectLst>
                  <a:outerShdw blurRad="38100" dist="19050" dir="2700000" algn="tl" rotWithShape="0">
                    <a:schemeClr val="dk1">
                      <a:alpha val="40000"/>
                    </a:schemeClr>
                  </a:outerShdw>
                </a:effectLst>
              </a:rPr>
              <a:t>愿词 ：</a:t>
            </a:r>
            <a:endParaRPr lang="en-US" sz="3800" b="1" cap="none" spc="0" dirty="0">
              <a:ln w="0"/>
              <a:solidFill>
                <a:srgbClr val="0070C0"/>
              </a:solidFill>
              <a:effectLst>
                <a:outerShdw blurRad="38100" dist="19050" dir="2700000" algn="tl" rotWithShape="0">
                  <a:schemeClr val="dk1">
                    <a:alpha val="40000"/>
                  </a:schemeClr>
                </a:outerShdw>
              </a:effectLst>
            </a:endParaRPr>
          </a:p>
        </p:txBody>
      </p:sp>
      <p:sp>
        <p:nvSpPr>
          <p:cNvPr id="3" name="Rectangle 2"/>
          <p:cNvSpPr/>
          <p:nvPr/>
        </p:nvSpPr>
        <p:spPr>
          <a:xfrm>
            <a:off x="485775" y="1538585"/>
            <a:ext cx="8181975" cy="4185761"/>
          </a:xfrm>
          <a:prstGeom prst="rect">
            <a:avLst/>
          </a:prstGeom>
          <a:noFill/>
        </p:spPr>
        <p:txBody>
          <a:bodyPr wrap="square" lIns="91440" tIns="45720" rIns="91440" bIns="45720">
            <a:spAutoFit/>
          </a:bodyPr>
          <a:lstStyle/>
          <a:p>
            <a:r>
              <a:rPr lang="zh-CN" altLang="en-US" sz="3800" b="1" cap="none" spc="0" dirty="0" smtClean="0">
                <a:ln w="0"/>
                <a:solidFill>
                  <a:schemeClr val="tx1"/>
                </a:solidFill>
                <a:effectLst>
                  <a:outerShdw blurRad="38100" dist="19050" dir="2700000" algn="tl" rotWithShape="0">
                    <a:schemeClr val="dk1">
                      <a:alpha val="40000"/>
                    </a:schemeClr>
                  </a:outerShdw>
                </a:effectLst>
              </a:rPr>
              <a:t>亲爱的诸位姐妹，本会重视妇女服务会的工作，本堂妇女们</a:t>
            </a:r>
            <a:r>
              <a:rPr lang="zh-CN" altLang="en-US" sz="3800" b="1" dirty="0" smtClean="0">
                <a:ln w="0"/>
                <a:effectLst>
                  <a:outerShdw blurRad="38100" dist="19050" dir="2700000" algn="tl" rotWithShape="0">
                    <a:schemeClr val="dk1">
                      <a:alpha val="40000"/>
                    </a:schemeClr>
                  </a:outerShdw>
                </a:effectLst>
              </a:rPr>
              <a:t>亦信托你们，所以拣选你们托以重任，妳们当在无所不能全能上帝的面前，许愿尽所能，藉圣灵的引导及教训，忠心帮助本堂妇女的事工，我现在问妳们几句话， 请妳们用祷告的心来答复。</a:t>
            </a:r>
            <a:endParaRPr lang="en-US" sz="38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299532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581025" y="457022"/>
            <a:ext cx="7972425" cy="1846659"/>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人问</a:t>
            </a:r>
            <a:r>
              <a:rPr lang="zh-CN" altLang="en-US" sz="3800" dirty="0" smtClean="0">
                <a:solidFill>
                  <a:schemeClr val="accent5"/>
                </a:solidFill>
                <a:latin typeface="+mn-ea"/>
                <a:ea typeface="+mn-ea"/>
              </a:rPr>
              <a:t>：</a:t>
            </a:r>
            <a:endParaRPr lang="en-US" altLang="zh-CN" sz="3800" dirty="0" smtClean="0">
              <a:solidFill>
                <a:schemeClr val="accent5"/>
              </a:solidFill>
              <a:latin typeface="+mn-ea"/>
              <a:ea typeface="+mn-ea"/>
            </a:endParaRPr>
          </a:p>
          <a:p>
            <a:endParaRPr lang="en-US" altLang="zh-CN" sz="3800" dirty="0" smtClean="0">
              <a:solidFill>
                <a:schemeClr val="accent5"/>
              </a:solidFill>
              <a:latin typeface="+mn-ea"/>
              <a:ea typeface="+mn-ea"/>
            </a:endParaRPr>
          </a:p>
          <a:p>
            <a:endParaRPr lang="en-US" altLang="zh-CN" sz="3800" dirty="0" smtClean="0">
              <a:solidFill>
                <a:schemeClr val="accent5"/>
              </a:solidFill>
              <a:latin typeface="+mn-ea"/>
              <a:ea typeface="+mn-ea"/>
            </a:endParaRPr>
          </a:p>
        </p:txBody>
      </p:sp>
      <p:sp>
        <p:nvSpPr>
          <p:cNvPr id="3" name="Rectangle 2"/>
          <p:cNvSpPr/>
          <p:nvPr/>
        </p:nvSpPr>
        <p:spPr>
          <a:xfrm>
            <a:off x="581025" y="4120992"/>
            <a:ext cx="7972425" cy="1538883"/>
          </a:xfrm>
          <a:prstGeom prst="rect">
            <a:avLst/>
          </a:prstGeom>
          <a:noFill/>
        </p:spPr>
        <p:txBody>
          <a:bodyPr wrap="square" lIns="91440" tIns="45720" rIns="91440" bIns="45720">
            <a:spAutoFit/>
          </a:bodyPr>
          <a:lstStyle/>
          <a:p>
            <a:r>
              <a:rPr lang="zh-CN" altLang="en-US" sz="3800" b="1" u="sng" dirty="0" smtClean="0">
                <a:ln w="0"/>
                <a:solidFill>
                  <a:srgbClr val="FF0000"/>
                </a:solidFill>
                <a:effectLst>
                  <a:outerShdw blurRad="38100" dist="19050" dir="2700000" algn="tl" rotWithShape="0">
                    <a:schemeClr val="dk1">
                      <a:alpha val="40000"/>
                    </a:schemeClr>
                  </a:outerShdw>
                </a:effectLst>
              </a:rPr>
              <a:t>受职人答：</a:t>
            </a:r>
            <a:endParaRPr lang="en-US" altLang="zh-CN" sz="3800" b="1" u="sng" dirty="0" smtClean="0">
              <a:ln w="0"/>
              <a:solidFill>
                <a:srgbClr val="FF0000"/>
              </a:solidFill>
              <a:effectLst>
                <a:outerShdw blurRad="38100" dist="19050" dir="2700000" algn="tl" rotWithShape="0">
                  <a:schemeClr val="dk1">
                    <a:alpha val="40000"/>
                  </a:schemeClr>
                </a:outerShdw>
              </a:effectLst>
            </a:endParaRPr>
          </a:p>
          <a:p>
            <a:endParaRPr lang="en-US" altLang="zh-CN" sz="2000" b="1" u="sng" dirty="0" smtClean="0">
              <a:ln w="0"/>
              <a:solidFill>
                <a:srgbClr val="FF0000"/>
              </a:solidFill>
              <a:effectLst>
                <a:outerShdw blurRad="38100" dist="19050" dir="2700000" algn="tl" rotWithShape="0">
                  <a:schemeClr val="dk1">
                    <a:alpha val="40000"/>
                  </a:schemeClr>
                </a:outerShdw>
              </a:effectLst>
            </a:endParaRPr>
          </a:p>
          <a:p>
            <a:r>
              <a:rPr lang="zh-CN" altLang="en-US" sz="3600" b="1" cap="none" spc="0" dirty="0" smtClean="0">
                <a:ln w="0"/>
                <a:solidFill>
                  <a:schemeClr val="tx1"/>
                </a:solidFill>
                <a:effectLst>
                  <a:outerShdw blurRad="38100" dist="19050" dir="2700000" algn="tl" rotWithShape="0">
                    <a:schemeClr val="dk1">
                      <a:alpha val="40000"/>
                    </a:schemeClr>
                  </a:outerShdw>
                </a:effectLst>
              </a:rPr>
              <a:t>我接受，我决志忠心，求主帮助。</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4" name="Rectangle 3"/>
          <p:cNvSpPr/>
          <p:nvPr/>
        </p:nvSpPr>
        <p:spPr>
          <a:xfrm>
            <a:off x="476249" y="1224260"/>
            <a:ext cx="8181975" cy="1846659"/>
          </a:xfrm>
          <a:prstGeom prst="rect">
            <a:avLst/>
          </a:prstGeom>
          <a:noFill/>
        </p:spPr>
        <p:txBody>
          <a:bodyPr wrap="square" lIns="91440" tIns="45720" rIns="91440" bIns="45720">
            <a:spAutoFit/>
          </a:bodyPr>
          <a:lstStyle/>
          <a:p>
            <a:r>
              <a:rPr lang="zh-CN" altLang="en-US" sz="3800" b="1" cap="none" spc="0" dirty="0" smtClean="0">
                <a:ln w="0"/>
                <a:solidFill>
                  <a:schemeClr val="tx1"/>
                </a:solidFill>
                <a:effectLst>
                  <a:outerShdw blurRad="38100" dist="19050" dir="2700000" algn="tl" rotWithShape="0">
                    <a:schemeClr val="dk1">
                      <a:alpha val="40000"/>
                    </a:schemeClr>
                  </a:outerShdw>
                </a:effectLst>
              </a:rPr>
              <a:t>妳们是否接受本堂妇女服务会所付</a:t>
            </a:r>
            <a:r>
              <a:rPr lang="zh-CN" altLang="en-US" sz="3800" b="1" dirty="0" smtClean="0">
                <a:ln w="0"/>
                <a:effectLst>
                  <a:outerShdw blurRad="38100" dist="19050" dir="2700000" algn="tl" rotWithShape="0">
                    <a:schemeClr val="dk1">
                      <a:alpha val="40000"/>
                    </a:schemeClr>
                  </a:outerShdw>
                </a:effectLst>
              </a:rPr>
              <a:t>托的职务，决志在基督的工作上忠心服务麽？</a:t>
            </a:r>
            <a:endParaRPr lang="en-US" sz="38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1201079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647699" y="1001435"/>
            <a:ext cx="2628901" cy="677108"/>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人问</a:t>
            </a:r>
            <a:r>
              <a:rPr lang="zh-CN" altLang="en-US" sz="3800" dirty="0" smtClean="0">
                <a:solidFill>
                  <a:schemeClr val="accent5"/>
                </a:solidFill>
                <a:latin typeface="+mn-ea"/>
                <a:ea typeface="+mn-ea"/>
              </a:rPr>
              <a:t>：</a:t>
            </a:r>
            <a:endParaRPr lang="en-US" altLang="zh-CN" sz="3800" dirty="0" smtClean="0">
              <a:solidFill>
                <a:schemeClr val="accent5"/>
              </a:solidFill>
              <a:latin typeface="+mn-ea"/>
              <a:ea typeface="+mn-ea"/>
            </a:endParaRPr>
          </a:p>
        </p:txBody>
      </p:sp>
      <p:sp>
        <p:nvSpPr>
          <p:cNvPr id="3" name="Rectangle 2"/>
          <p:cNvSpPr/>
          <p:nvPr/>
        </p:nvSpPr>
        <p:spPr>
          <a:xfrm>
            <a:off x="581023" y="3949542"/>
            <a:ext cx="7972425" cy="1538883"/>
          </a:xfrm>
          <a:prstGeom prst="rect">
            <a:avLst/>
          </a:prstGeom>
          <a:noFill/>
        </p:spPr>
        <p:txBody>
          <a:bodyPr wrap="square" lIns="91440" tIns="45720" rIns="91440" bIns="45720">
            <a:spAutoFit/>
          </a:bodyPr>
          <a:lstStyle/>
          <a:p>
            <a:r>
              <a:rPr lang="zh-CN" altLang="en-US" sz="3800" b="1" u="sng" dirty="0" smtClean="0">
                <a:ln w="0"/>
                <a:solidFill>
                  <a:srgbClr val="FF0000"/>
                </a:solidFill>
                <a:effectLst>
                  <a:outerShdw blurRad="38100" dist="19050" dir="2700000" algn="tl" rotWithShape="0">
                    <a:schemeClr val="dk1">
                      <a:alpha val="40000"/>
                    </a:schemeClr>
                  </a:outerShdw>
                </a:effectLst>
              </a:rPr>
              <a:t>受职人答：</a:t>
            </a:r>
            <a:endParaRPr lang="en-US" altLang="zh-CN" sz="3800" b="1" u="sng" dirty="0" smtClean="0">
              <a:ln w="0"/>
              <a:solidFill>
                <a:srgbClr val="FF0000"/>
              </a:solidFill>
              <a:effectLst>
                <a:outerShdw blurRad="38100" dist="19050" dir="2700000" algn="tl" rotWithShape="0">
                  <a:schemeClr val="dk1">
                    <a:alpha val="40000"/>
                  </a:schemeClr>
                </a:outerShdw>
              </a:effectLst>
            </a:endParaRPr>
          </a:p>
          <a:p>
            <a:endParaRPr lang="en-US" altLang="zh-CN" sz="2000" b="1" u="sng" dirty="0" smtClean="0">
              <a:ln w="0"/>
              <a:solidFill>
                <a:srgbClr val="FF0000"/>
              </a:solidFill>
              <a:effectLst>
                <a:outerShdw blurRad="38100" dist="19050" dir="2700000" algn="tl" rotWithShape="0">
                  <a:schemeClr val="dk1">
                    <a:alpha val="40000"/>
                  </a:schemeClr>
                </a:outerShdw>
              </a:effectLst>
            </a:endParaRPr>
          </a:p>
          <a:p>
            <a:r>
              <a:rPr lang="zh-CN" altLang="en-US" sz="3600" b="1" cap="none" spc="0" dirty="0" smtClean="0">
                <a:ln w="0"/>
                <a:solidFill>
                  <a:schemeClr val="tx1"/>
                </a:solidFill>
                <a:effectLst>
                  <a:outerShdw blurRad="38100" dist="19050" dir="2700000" algn="tl" rotWithShape="0">
                    <a:schemeClr val="dk1">
                      <a:alpha val="40000"/>
                    </a:schemeClr>
                  </a:outerShdw>
                </a:effectLst>
              </a:rPr>
              <a:t>我应许。</a:t>
            </a:r>
            <a:endParaRPr lang="en-US" sz="3600" b="0" cap="none" spc="0" dirty="0">
              <a:ln w="0"/>
              <a:solidFill>
                <a:schemeClr val="tx1"/>
              </a:solidFill>
              <a:effectLst>
                <a:outerShdw blurRad="38100" dist="19050" dir="2700000" algn="tl" rotWithShape="0">
                  <a:schemeClr val="dk1">
                    <a:alpha val="40000"/>
                  </a:schemeClr>
                </a:outerShdw>
              </a:effectLst>
            </a:endParaRPr>
          </a:p>
        </p:txBody>
      </p:sp>
      <p:sp>
        <p:nvSpPr>
          <p:cNvPr id="4" name="Rectangle 3"/>
          <p:cNvSpPr/>
          <p:nvPr/>
        </p:nvSpPr>
        <p:spPr>
          <a:xfrm>
            <a:off x="581023" y="1782217"/>
            <a:ext cx="8181975" cy="1261884"/>
          </a:xfrm>
          <a:prstGeom prst="rect">
            <a:avLst/>
          </a:prstGeom>
          <a:noFill/>
        </p:spPr>
        <p:txBody>
          <a:bodyPr wrap="square" lIns="91440" tIns="45720" rIns="91440" bIns="45720">
            <a:spAutoFit/>
          </a:bodyPr>
          <a:lstStyle/>
          <a:p>
            <a:r>
              <a:rPr lang="zh-CN" altLang="en-US" sz="3800" b="1" cap="none" spc="0" dirty="0" smtClean="0">
                <a:ln w="0"/>
                <a:solidFill>
                  <a:schemeClr val="tx1"/>
                </a:solidFill>
                <a:effectLst>
                  <a:outerShdw blurRad="38100" dist="19050" dir="2700000" algn="tl" rotWithShape="0">
                    <a:schemeClr val="dk1">
                      <a:alpha val="40000"/>
                    </a:schemeClr>
                  </a:outerShdw>
                </a:effectLst>
              </a:rPr>
              <a:t>妳们是否应许谋求本会的和平，合一，与清洁？</a:t>
            </a:r>
            <a:endParaRPr lang="en-US" sz="38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562840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533400" y="281285"/>
            <a:ext cx="3219151" cy="677108"/>
          </a:xfrm>
          <a:prstGeom prst="rect">
            <a:avLst/>
          </a:prstGeom>
          <a:noFill/>
        </p:spPr>
        <p:txBody>
          <a:bodyPr wrap="none" lIns="91440" tIns="45720" rIns="91440" bIns="45720">
            <a:spAutoFit/>
          </a:bodyPr>
          <a:lstStyle/>
          <a:p>
            <a:pPr algn="ctr"/>
            <a:r>
              <a:rPr lang="zh-CN" altLang="en-US" sz="3800" b="1" u="sng" cap="none" spc="0" dirty="0" smtClean="0">
                <a:ln w="0"/>
                <a:solidFill>
                  <a:schemeClr val="accent1">
                    <a:lumMod val="75000"/>
                  </a:schemeClr>
                </a:solidFill>
                <a:effectLst>
                  <a:outerShdw blurRad="38100" dist="19050" dir="2700000" algn="tl" rotWithShape="0">
                    <a:schemeClr val="dk1">
                      <a:alpha val="40000"/>
                    </a:schemeClr>
                  </a:outerShdw>
                </a:effectLst>
              </a:rPr>
              <a:t>主礼人祈祷 ：</a:t>
            </a:r>
            <a:endParaRPr lang="en-US" sz="3800" b="1" u="sng"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3" name="Rectangle 2"/>
          <p:cNvSpPr/>
          <p:nvPr/>
        </p:nvSpPr>
        <p:spPr>
          <a:xfrm>
            <a:off x="457199" y="1157585"/>
            <a:ext cx="8105776" cy="5078313"/>
          </a:xfrm>
          <a:prstGeom prst="rect">
            <a:avLst/>
          </a:prstGeom>
          <a:noFill/>
        </p:spPr>
        <p:txBody>
          <a:bodyPr wrap="square" lIns="91440" tIns="45720" rIns="91440" bIns="45720">
            <a:spAutoFit/>
          </a:bodyPr>
          <a:lstStyle/>
          <a:p>
            <a:r>
              <a:rPr lang="zh-CN" altLang="en-US" sz="3600" b="1" cap="none" spc="0" dirty="0" smtClean="0">
                <a:ln w="0"/>
                <a:solidFill>
                  <a:schemeClr val="tx1"/>
                </a:solidFill>
                <a:effectLst>
                  <a:outerShdw blurRad="38100" dist="19050" dir="2700000" algn="tl" rotWithShape="0">
                    <a:schemeClr val="dk1">
                      <a:alpha val="40000"/>
                    </a:schemeClr>
                  </a:outerShdw>
                </a:effectLst>
              </a:rPr>
              <a:t>最慈悲的天父，</a:t>
            </a:r>
            <a:r>
              <a:rPr lang="zh-CN" altLang="en-US" sz="3600" b="1" dirty="0" smtClean="0">
                <a:ln w="0"/>
                <a:effectLst>
                  <a:outerShdw blurRad="38100" dist="19050" dir="2700000" algn="tl" rotWithShape="0">
                    <a:schemeClr val="dk1">
                      <a:alpha val="40000"/>
                    </a:schemeClr>
                  </a:outerShdw>
                </a:effectLst>
              </a:rPr>
              <a:t>祢曾差遣圣子来服事人，不是受人的服事；这几位跟从主耶稣基督的姐妹，愿意奉献她们的生活，</a:t>
            </a:r>
            <a:endParaRPr lang="en-US" altLang="zh-CN" sz="3600" b="1" dirty="0" smtClean="0">
              <a:ln w="0"/>
              <a:effectLst>
                <a:outerShdw blurRad="38100" dist="19050" dir="2700000" algn="tl" rotWithShape="0">
                  <a:schemeClr val="dk1">
                    <a:alpha val="40000"/>
                  </a:schemeClr>
                </a:outerShdw>
              </a:effectLst>
            </a:endParaRPr>
          </a:p>
          <a:p>
            <a:r>
              <a:rPr lang="zh-CN" altLang="en-US" sz="3600" b="1" dirty="0" smtClean="0">
                <a:ln w="0"/>
                <a:effectLst>
                  <a:outerShdw blurRad="38100" dist="19050" dir="2700000" algn="tl" rotWithShape="0">
                    <a:schemeClr val="dk1">
                      <a:alpha val="40000"/>
                    </a:schemeClr>
                  </a:outerShdw>
                </a:effectLst>
              </a:rPr>
              <a:t>作忘己的服务；为了她们，我们感谢祢，</a:t>
            </a:r>
            <a:endParaRPr lang="en-US" altLang="zh-CN" sz="3600" b="1" dirty="0" smtClean="0">
              <a:ln w="0"/>
              <a:effectLst>
                <a:outerShdw blurRad="38100" dist="19050" dir="2700000" algn="tl" rotWithShape="0">
                  <a:schemeClr val="dk1">
                    <a:alpha val="40000"/>
                  </a:schemeClr>
                </a:outerShdw>
              </a:effectLst>
            </a:endParaRPr>
          </a:p>
          <a:p>
            <a:r>
              <a:rPr lang="zh-CN" altLang="en-US" sz="3600" b="1" dirty="0" smtClean="0">
                <a:ln w="0"/>
                <a:effectLst>
                  <a:outerShdw blurRad="38100" dist="19050" dir="2700000" algn="tl" rotWithShape="0">
                    <a:schemeClr val="dk1">
                      <a:alpha val="40000"/>
                    </a:schemeClr>
                  </a:outerShdw>
                </a:effectLst>
              </a:rPr>
              <a:t>求祢使她们满有圣灵，有温柔的同情，聪明的策略，敏捷的行动，持久的毅力，更恳求祢把祢的真理传给她们，以教导人们，赐给她们，希望，快乐，和平与力量，以致人们能与她们同享，</a:t>
            </a:r>
            <a:endParaRPr lang="en-US" sz="36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794991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514350" y="528935"/>
            <a:ext cx="3219151" cy="677108"/>
          </a:xfrm>
          <a:prstGeom prst="rect">
            <a:avLst/>
          </a:prstGeom>
          <a:noFill/>
        </p:spPr>
        <p:txBody>
          <a:bodyPr wrap="none" lIns="91440" tIns="45720" rIns="91440" bIns="45720">
            <a:spAutoFit/>
          </a:bodyPr>
          <a:lstStyle/>
          <a:p>
            <a:pPr algn="ctr"/>
            <a:r>
              <a:rPr lang="zh-CN" altLang="en-US" sz="3800" b="1" u="sng" cap="none" spc="0" dirty="0" smtClean="0">
                <a:ln w="0"/>
                <a:solidFill>
                  <a:schemeClr val="accent1">
                    <a:lumMod val="75000"/>
                  </a:schemeClr>
                </a:solidFill>
                <a:effectLst>
                  <a:outerShdw blurRad="38100" dist="19050" dir="2700000" algn="tl" rotWithShape="0">
                    <a:schemeClr val="dk1">
                      <a:alpha val="40000"/>
                    </a:schemeClr>
                  </a:outerShdw>
                </a:effectLst>
              </a:rPr>
              <a:t>主礼人祈祷 ：</a:t>
            </a:r>
            <a:endParaRPr lang="en-US" sz="3800" b="1" u="sng" cap="none" spc="0" dirty="0">
              <a:ln w="0"/>
              <a:solidFill>
                <a:schemeClr val="accent1">
                  <a:lumMod val="75000"/>
                </a:schemeClr>
              </a:solidFill>
              <a:effectLst>
                <a:outerShdw blurRad="38100" dist="19050" dir="2700000" algn="tl" rotWithShape="0">
                  <a:schemeClr val="dk1">
                    <a:alpha val="40000"/>
                  </a:schemeClr>
                </a:outerShdw>
              </a:effectLst>
            </a:endParaRPr>
          </a:p>
        </p:txBody>
      </p:sp>
      <p:sp>
        <p:nvSpPr>
          <p:cNvPr id="3" name="Rectangle 2"/>
          <p:cNvSpPr/>
          <p:nvPr/>
        </p:nvSpPr>
        <p:spPr>
          <a:xfrm>
            <a:off x="514350" y="1452860"/>
            <a:ext cx="8058150" cy="4524315"/>
          </a:xfrm>
          <a:prstGeom prst="rect">
            <a:avLst/>
          </a:prstGeom>
          <a:noFill/>
        </p:spPr>
        <p:txBody>
          <a:bodyPr wrap="square" lIns="91440" tIns="45720" rIns="91440" bIns="45720">
            <a:spAutoFit/>
          </a:bodyPr>
          <a:lstStyle/>
          <a:p>
            <a:r>
              <a:rPr lang="zh-CN" altLang="en-US" sz="3600" b="1" dirty="0" smtClean="0">
                <a:ln w="0"/>
                <a:effectLst>
                  <a:outerShdw blurRad="38100" dist="19050" dir="2700000" algn="tl" rotWithShape="0">
                    <a:schemeClr val="dk1">
                      <a:alpha val="40000"/>
                    </a:schemeClr>
                  </a:outerShdw>
                </a:effectLst>
              </a:rPr>
              <a:t>但愿许多愁苦的心，因她们得安慰，缺乏信仰的心，因她们得坚强；贫乏的生活，因她们得富足，求祢使她们为教会造福，使祢的圣名加榮，我们将她们托主恩眷，现在我们奉主的名交托她们担任本堂妇女服务会职员之责，求祢引导她们，维持她们，眷顾他们，奉主耶稣基督的名求。阿們。</a:t>
            </a:r>
            <a:endParaRPr lang="en-US" sz="36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15829871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3086100" y="547985"/>
            <a:ext cx="3028950" cy="769441"/>
          </a:xfrm>
          <a:prstGeom prst="rect">
            <a:avLst/>
          </a:prstGeom>
          <a:solidFill>
            <a:schemeClr val="accent4">
              <a:lumMod val="60000"/>
              <a:lumOff val="40000"/>
            </a:schemeClr>
          </a:solidFill>
        </p:spPr>
        <p:txBody>
          <a:bodyPr wrap="square" lIns="91440" tIns="45720" rIns="91440" bIns="45720">
            <a:spAutoFit/>
          </a:bodyPr>
          <a:lstStyle/>
          <a:p>
            <a:pPr algn="ctr"/>
            <a:r>
              <a:rPr lang="zh-CN" altLang="en-US" sz="4400" b="1" cap="none" spc="0" dirty="0" smtClean="0">
                <a:ln w="0"/>
                <a:solidFill>
                  <a:schemeClr val="tx1"/>
                </a:solidFill>
                <a:effectLst>
                  <a:outerShdw blurRad="38100" dist="19050" dir="2700000" algn="tl" rotWithShape="0">
                    <a:schemeClr val="dk1">
                      <a:alpha val="40000"/>
                    </a:schemeClr>
                  </a:outerShdw>
                </a:effectLst>
              </a:rPr>
              <a:t>宣告受职</a:t>
            </a:r>
            <a:endParaRPr lang="en-US" sz="4400" b="1" cap="none" spc="0" dirty="0">
              <a:ln w="0"/>
              <a:solidFill>
                <a:schemeClr val="tx1"/>
              </a:solidFill>
              <a:effectLst>
                <a:outerShdw blurRad="38100" dist="19050" dir="2700000" algn="tl" rotWithShape="0">
                  <a:schemeClr val="dk1">
                    <a:alpha val="40000"/>
                  </a:schemeClr>
                </a:outerShdw>
              </a:effectLst>
            </a:endParaRPr>
          </a:p>
        </p:txBody>
      </p:sp>
      <p:sp>
        <p:nvSpPr>
          <p:cNvPr id="3" name="Rectangle 2"/>
          <p:cNvSpPr/>
          <p:nvPr/>
        </p:nvSpPr>
        <p:spPr>
          <a:xfrm>
            <a:off x="990600" y="2967335"/>
            <a:ext cx="7067550" cy="1938992"/>
          </a:xfrm>
          <a:prstGeom prst="rect">
            <a:avLst/>
          </a:prstGeom>
          <a:noFill/>
        </p:spPr>
        <p:txBody>
          <a:bodyPr wrap="square" lIns="91440" tIns="45720" rIns="91440" bIns="45720">
            <a:spAutoFit/>
          </a:bodyPr>
          <a:lstStyle/>
          <a:p>
            <a:r>
              <a:rPr lang="zh-CN" altLang="en-US" sz="4000" b="1" cap="none" spc="0" dirty="0" smtClean="0">
                <a:ln w="0"/>
                <a:solidFill>
                  <a:schemeClr val="tx1"/>
                </a:solidFill>
                <a:effectLst>
                  <a:outerShdw blurRad="38100" dist="19050" dir="2700000" algn="tl" rotWithShape="0">
                    <a:schemeClr val="dk1">
                      <a:alpha val="40000"/>
                    </a:schemeClr>
                  </a:outerShdw>
                </a:effectLst>
              </a:rPr>
              <a:t>我奉主耶稣基督的名敬谨宣佈妳们已经正式受职为本堂妇女服务会职员。</a:t>
            </a:r>
            <a:endParaRPr lang="en-US" sz="4000" b="1" cap="none" spc="0" dirty="0">
              <a:ln w="0"/>
              <a:solidFill>
                <a:schemeClr val="tx1"/>
              </a:solidFill>
              <a:effectLst>
                <a:outerShdw blurRad="38100" dist="19050" dir="2700000" algn="tl" rotWithShape="0">
                  <a:schemeClr val="dk1">
                    <a:alpha val="40000"/>
                  </a:schemeClr>
                </a:outerShdw>
              </a:effectLst>
            </a:endParaRPr>
          </a:p>
        </p:txBody>
      </p:sp>
      <p:sp>
        <p:nvSpPr>
          <p:cNvPr id="4" name="TextBox 3">
            <a:extLst>
              <a:ext uri="{FF2B5EF4-FFF2-40B4-BE49-F238E27FC236}">
                <a16:creationId xmlns:a16="http://schemas.microsoft.com/office/drawing/2014/main" id="{7EB2D3C2-F0C4-B982-639D-47A5633C5FAA}"/>
              </a:ext>
            </a:extLst>
          </p:cNvPr>
          <p:cNvSpPr txBox="1"/>
          <p:nvPr/>
        </p:nvSpPr>
        <p:spPr>
          <a:xfrm>
            <a:off x="990600" y="1963460"/>
            <a:ext cx="2628901" cy="677108"/>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人说</a:t>
            </a:r>
            <a:r>
              <a:rPr lang="zh-CN" altLang="en-US" sz="3800" dirty="0" smtClean="0">
                <a:solidFill>
                  <a:schemeClr val="accent5"/>
                </a:solidFill>
                <a:latin typeface="+mn-ea"/>
                <a:ea typeface="+mn-ea"/>
              </a:rPr>
              <a:t>：</a:t>
            </a:r>
            <a:endParaRPr lang="en-US" altLang="zh-CN" sz="3800" dirty="0" smtClean="0">
              <a:solidFill>
                <a:schemeClr val="accent5"/>
              </a:solidFill>
              <a:latin typeface="+mn-ea"/>
              <a:ea typeface="+mn-ea"/>
            </a:endParaRPr>
          </a:p>
        </p:txBody>
      </p:sp>
    </p:spTree>
    <p:extLst>
      <p:ext uri="{BB962C8B-B14F-4D97-AF65-F5344CB8AC3E}">
        <p14:creationId xmlns:p14="http://schemas.microsoft.com/office/powerpoint/2010/main" val="351212012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B2D3C2-F0C4-B982-639D-47A5633C5FAA}"/>
              </a:ext>
            </a:extLst>
          </p:cNvPr>
          <p:cNvSpPr txBox="1"/>
          <p:nvPr/>
        </p:nvSpPr>
        <p:spPr>
          <a:xfrm>
            <a:off x="790575" y="944285"/>
            <a:ext cx="3724275" cy="677108"/>
          </a:xfrm>
          <a:prstGeom prst="rect">
            <a:avLst/>
          </a:prstGeom>
          <a:noFill/>
          <a:ln>
            <a:noFill/>
          </a:ln>
        </p:spPr>
        <p:txBody>
          <a:bodyPr wrap="square" rtlCol="0">
            <a:spAutoFit/>
          </a:bodyPr>
          <a:lstStyle>
            <a:defPPr>
              <a:defRPr lang="en-US"/>
            </a:defPPr>
            <a:lvl1pPr marR="0" lvl="0" indent="0" fontAlgn="auto">
              <a:lnSpc>
                <a:spcPct val="100000"/>
              </a:lnSpc>
              <a:spcBef>
                <a:spcPts val="0"/>
              </a:spcBef>
              <a:spcAft>
                <a:spcPts val="0"/>
              </a:spcAft>
              <a:buClrTx/>
              <a:buSzTx/>
              <a:buFontTx/>
              <a:buNone/>
              <a:tabLst/>
              <a:defRPr kumimoji="0" sz="3600" b="1" i="0" u="none" strike="noStrike" cap="none" spc="0" normalizeH="0" baseline="0">
                <a:ln>
                  <a:noFill/>
                </a:ln>
                <a:solidFill>
                  <a:prstClr val="black"/>
                </a:solidFill>
                <a:effectLst/>
                <a:uLnTx/>
                <a:uFillTx/>
                <a:latin typeface="楷体" panose="02010609060101010101" pitchFamily="49" charset="-122"/>
                <a:ea typeface="楷体" panose="02010609060101010101" pitchFamily="49" charset="-122"/>
              </a:defRPr>
            </a:lvl1pPr>
          </a:lstStyle>
          <a:p>
            <a:r>
              <a:rPr lang="zh-CN" altLang="en-US" sz="3800" u="sng" dirty="0">
                <a:solidFill>
                  <a:schemeClr val="accent5"/>
                </a:solidFill>
                <a:latin typeface="+mn-ea"/>
                <a:ea typeface="+mn-ea"/>
              </a:rPr>
              <a:t>主礼</a:t>
            </a:r>
            <a:r>
              <a:rPr lang="zh-CN" altLang="en-US" sz="3800" u="sng" dirty="0" smtClean="0">
                <a:solidFill>
                  <a:schemeClr val="accent5"/>
                </a:solidFill>
                <a:latin typeface="+mn-ea"/>
                <a:ea typeface="+mn-ea"/>
              </a:rPr>
              <a:t>人对会众说</a:t>
            </a:r>
            <a:r>
              <a:rPr lang="zh-CN" altLang="en-US" sz="3800" dirty="0" smtClean="0">
                <a:solidFill>
                  <a:schemeClr val="accent5"/>
                </a:solidFill>
                <a:latin typeface="+mn-ea"/>
                <a:ea typeface="+mn-ea"/>
              </a:rPr>
              <a:t>：</a:t>
            </a:r>
            <a:endParaRPr lang="en-US" altLang="zh-CN" sz="3800" dirty="0" smtClean="0">
              <a:solidFill>
                <a:schemeClr val="accent5"/>
              </a:solidFill>
              <a:latin typeface="+mn-ea"/>
              <a:ea typeface="+mn-ea"/>
            </a:endParaRPr>
          </a:p>
        </p:txBody>
      </p:sp>
      <p:sp>
        <p:nvSpPr>
          <p:cNvPr id="3" name="Rectangle 2"/>
          <p:cNvSpPr/>
          <p:nvPr/>
        </p:nvSpPr>
        <p:spPr>
          <a:xfrm>
            <a:off x="723900" y="1995785"/>
            <a:ext cx="7258050" cy="3170099"/>
          </a:xfrm>
          <a:prstGeom prst="rect">
            <a:avLst/>
          </a:prstGeom>
          <a:noFill/>
        </p:spPr>
        <p:txBody>
          <a:bodyPr wrap="square" lIns="91440" tIns="45720" rIns="91440" bIns="45720">
            <a:spAutoFit/>
          </a:bodyPr>
          <a:lstStyle/>
          <a:p>
            <a:r>
              <a:rPr lang="zh-CN" altLang="en-US" sz="4000" b="1" cap="none" spc="0" dirty="0" smtClean="0">
                <a:ln w="0"/>
                <a:solidFill>
                  <a:schemeClr val="tx1"/>
                </a:solidFill>
                <a:effectLst>
                  <a:outerShdw blurRad="38100" dist="19050" dir="2700000" algn="tl" rotWithShape="0">
                    <a:schemeClr val="dk1">
                      <a:alpha val="40000"/>
                    </a:schemeClr>
                  </a:outerShdw>
                </a:effectLst>
              </a:rPr>
              <a:t>诸位会友们，我也请你们忠心对待这几位妇女服务会的职员，在你们平日祷告中纪念她们，在她们为教会所做一切的工作上拥护他们。</a:t>
            </a:r>
            <a:endParaRPr lang="en-US" sz="40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652841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 name="Rectangle 1"/>
          <p:cNvSpPr/>
          <p:nvPr/>
        </p:nvSpPr>
        <p:spPr>
          <a:xfrm>
            <a:off x="3248025" y="2081510"/>
            <a:ext cx="2743200" cy="1323439"/>
          </a:xfrm>
          <a:prstGeom prst="rect">
            <a:avLst/>
          </a:prstGeom>
          <a:noFill/>
        </p:spPr>
        <p:txBody>
          <a:bodyPr wrap="square" lIns="91440" tIns="45720" rIns="91440" bIns="45720">
            <a:spAutoFit/>
          </a:bodyPr>
          <a:lstStyle/>
          <a:p>
            <a:pPr algn="ctr"/>
            <a:r>
              <a:rPr lang="zh-CN" altLang="en-US" sz="8000" b="1" cap="none" spc="0" dirty="0" smtClean="0">
                <a:ln w="0"/>
                <a:solidFill>
                  <a:schemeClr val="tx1"/>
                </a:solidFill>
                <a:effectLst>
                  <a:outerShdw blurRad="38100" dist="19050" dir="2700000" algn="tl" rotWithShape="0">
                    <a:schemeClr val="dk1">
                      <a:alpha val="40000"/>
                    </a:schemeClr>
                  </a:outerShdw>
                </a:effectLst>
              </a:rPr>
              <a:t>祝福</a:t>
            </a:r>
            <a:endParaRPr lang="en-US" sz="8000" b="1"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95673329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472</TotalTime>
  <Words>1193</Words>
  <Application>Microsoft Office PowerPoint</Application>
  <PresentationFormat>On-screen Show (4:3)</PresentationFormat>
  <Paragraphs>71</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等线</vt: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sacmc online</dc:creator>
  <cp:lastModifiedBy>sacmc online</cp:lastModifiedBy>
  <cp:revision>48</cp:revision>
  <dcterms:created xsi:type="dcterms:W3CDTF">2024-12-03T09:35:25Z</dcterms:created>
  <dcterms:modified xsi:type="dcterms:W3CDTF">2024-12-10T01:29:35Z</dcterms:modified>
</cp:coreProperties>
</file>