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AE1A-1675-423B-8631-4F9A3B916CAD}" type="datetimeFigureOut">
              <a:rPr lang="en-MY" smtClean="0"/>
              <a:t>15/8/2024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F536-DB9B-4F44-8346-E48D946C774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27083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AE1A-1675-423B-8631-4F9A3B916CAD}" type="datetimeFigureOut">
              <a:rPr lang="en-MY" smtClean="0"/>
              <a:t>15/8/2024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F536-DB9B-4F44-8346-E48D946C774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29713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AE1A-1675-423B-8631-4F9A3B916CAD}" type="datetimeFigureOut">
              <a:rPr lang="en-MY" smtClean="0"/>
              <a:t>15/8/2024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F536-DB9B-4F44-8346-E48D946C774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14812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AE1A-1675-423B-8631-4F9A3B916CAD}" type="datetimeFigureOut">
              <a:rPr lang="en-MY" smtClean="0"/>
              <a:t>15/8/2024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F536-DB9B-4F44-8346-E48D946C774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89949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AE1A-1675-423B-8631-4F9A3B916CAD}" type="datetimeFigureOut">
              <a:rPr lang="en-MY" smtClean="0"/>
              <a:t>15/8/2024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F536-DB9B-4F44-8346-E48D946C774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70796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AE1A-1675-423B-8631-4F9A3B916CAD}" type="datetimeFigureOut">
              <a:rPr lang="en-MY" smtClean="0"/>
              <a:t>15/8/2024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F536-DB9B-4F44-8346-E48D946C774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24263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AE1A-1675-423B-8631-4F9A3B916CAD}" type="datetimeFigureOut">
              <a:rPr lang="en-MY" smtClean="0"/>
              <a:t>15/8/2024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F536-DB9B-4F44-8346-E48D946C774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34372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AE1A-1675-423B-8631-4F9A3B916CAD}" type="datetimeFigureOut">
              <a:rPr lang="en-MY" smtClean="0"/>
              <a:t>15/8/2024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F536-DB9B-4F44-8346-E48D946C774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93772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AE1A-1675-423B-8631-4F9A3B916CAD}" type="datetimeFigureOut">
              <a:rPr lang="en-MY" smtClean="0"/>
              <a:t>15/8/2024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F536-DB9B-4F44-8346-E48D946C774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70825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AE1A-1675-423B-8631-4F9A3B916CAD}" type="datetimeFigureOut">
              <a:rPr lang="en-MY" smtClean="0"/>
              <a:t>15/8/2024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F536-DB9B-4F44-8346-E48D946C774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69783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AE1A-1675-423B-8631-4F9A3B916CAD}" type="datetimeFigureOut">
              <a:rPr lang="en-MY" smtClean="0"/>
              <a:t>15/8/2024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7F536-DB9B-4F44-8346-E48D946C774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4440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8AE1A-1675-423B-8631-4F9A3B916CAD}" type="datetimeFigureOut">
              <a:rPr lang="en-MY" smtClean="0"/>
              <a:t>15/8/2024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7F536-DB9B-4F44-8346-E48D946C774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47047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不要乱丢垃圾圖片PNG去背圖| 矢量圖案素材| 免费下载| Pngtr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18" y="3875318"/>
            <a:ext cx="2754082" cy="2754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501" y="1205345"/>
            <a:ext cx="4292228" cy="5424056"/>
          </a:xfrm>
          <a:prstGeom prst="rect">
            <a:avLst/>
          </a:prstGeom>
        </p:spPr>
      </p:pic>
      <p:sp>
        <p:nvSpPr>
          <p:cNvPr id="4" name="Multiply 3"/>
          <p:cNvSpPr/>
          <p:nvPr/>
        </p:nvSpPr>
        <p:spPr>
          <a:xfrm>
            <a:off x="8425212" y="-124691"/>
            <a:ext cx="2300805" cy="203661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7793182" y="1278082"/>
            <a:ext cx="3803073" cy="53513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793181" y="1278082"/>
            <a:ext cx="3928547" cy="53513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73749" y="276090"/>
            <a:ext cx="695575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8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请</a:t>
            </a:r>
            <a:r>
              <a:rPr lang="zh-CN" altLang="en-US" sz="8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勿乱丢垃圾</a:t>
            </a:r>
            <a:endParaRPr lang="en-US" sz="8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61256" y="1911927"/>
            <a:ext cx="4568153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PLEASE DO NOT LITTER</a:t>
            </a:r>
            <a:endParaRPr lang="en-US" sz="9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959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打包垃圾袋圖庫、照片和背景素材免費下載- Pngtr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504" y="1680595"/>
            <a:ext cx="4218127" cy="511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黑色垃圾袋图片-装满垃圾的黑色垃圾袋素材-高清图片-摄影照片-寻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6" y="1900805"/>
            <a:ext cx="7003474" cy="489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d check mark icon. Tick symbol, tick icon vector illustration. Stock  Vector | Adobe Stoc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640" y="1385347"/>
            <a:ext cx="2882971" cy="2775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23416" y="427762"/>
            <a:ext cx="1034129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600" b="1" i="0" dirty="0" smtClean="0">
                <a:solidFill>
                  <a:srgbClr val="333333"/>
                </a:solidFill>
                <a:effectLst/>
                <a:latin typeface="system-ui"/>
              </a:rPr>
              <a:t>把打包好的垃圾丢进垃圾箱</a:t>
            </a:r>
            <a:endParaRPr lang="en-MY" sz="6600" b="1" dirty="0"/>
          </a:p>
        </p:txBody>
      </p:sp>
    </p:spTree>
    <p:extLst>
      <p:ext uri="{BB962C8B-B14F-4D97-AF65-F5344CB8AC3E}">
        <p14:creationId xmlns:p14="http://schemas.microsoft.com/office/powerpoint/2010/main" val="265594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22</Words>
  <Application>Microsoft Office PowerPoint</Application>
  <PresentationFormat>Widescreen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等线</vt:lpstr>
      <vt:lpstr>system-ui</vt:lpstr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8</cp:revision>
  <dcterms:created xsi:type="dcterms:W3CDTF">2024-08-15T01:31:41Z</dcterms:created>
  <dcterms:modified xsi:type="dcterms:W3CDTF">2024-08-15T02:37:21Z</dcterms:modified>
</cp:coreProperties>
</file>