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5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63261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23673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8899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54716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98336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51277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0804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9780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78046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3635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25037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51561-4DBA-48B1-96AB-E276FF31D2C2}" type="datetimeFigureOut">
              <a:rPr lang="en-MY" smtClean="0"/>
              <a:t>24/12/2024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9AD3E-B747-4A09-9FA7-8E2447C2E7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332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5898" y="384345"/>
            <a:ext cx="8988102" cy="6771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8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SHAH ALAM CHINESE METHODIST CHURCH </a:t>
            </a:r>
            <a:endParaRPr lang="en-US" sz="38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2999" y="1252813"/>
            <a:ext cx="6802495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8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RIMBAYU METHODIST CHURCH</a:t>
            </a:r>
            <a:endParaRPr lang="en-US" sz="38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35650" y="4719160"/>
            <a:ext cx="34395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25-DEC-2024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695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8054" y="392311"/>
            <a:ext cx="5341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u="sng" dirty="0"/>
              <a:t>儿</a:t>
            </a:r>
            <a:r>
              <a:rPr lang="zh-CN" altLang="en-US" sz="4000" b="1" u="sng" dirty="0" smtClean="0"/>
              <a:t>童洗礼 </a:t>
            </a:r>
            <a:r>
              <a:rPr lang="en-US" sz="4000" b="1" u="sng" dirty="0" smtClean="0"/>
              <a:t>Child Baptism</a:t>
            </a:r>
            <a:endParaRPr lang="en-MY" sz="4000" b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058" y="3396880"/>
            <a:ext cx="4081942" cy="33956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4656" y="1321178"/>
            <a:ext cx="675556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Lorelle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Ho Yu Qing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贺宇晴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05699" y="2005086"/>
            <a:ext cx="789627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Jasper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Phua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Bo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Xiong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潘博雄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77013" y="2712972"/>
            <a:ext cx="76389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Huang Sheng Chu  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黄晟初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280382" y="3420858"/>
            <a:ext cx="76422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Jamie Tan Shane Jay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陈迅泽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358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43334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56790" y="357987"/>
            <a:ext cx="551621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Confirmation Of Faith</a:t>
            </a:r>
            <a:endParaRPr lang="en-MY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8352" y="4944680"/>
            <a:ext cx="58482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 Zen </a:t>
            </a:r>
            <a:r>
              <a:rPr lang="en-US" sz="4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Hao</a:t>
            </a:r>
            <a:r>
              <a:rPr lang="en-US" sz="4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zh-CN" alt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陈治劼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87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783" y="-297"/>
            <a:ext cx="9193565" cy="685859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67824" y="1427048"/>
            <a:ext cx="5614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u="sng" dirty="0" smtClean="0"/>
              <a:t>成人洗礼 </a:t>
            </a:r>
            <a:r>
              <a:rPr lang="en-US" altLang="zh-CN" sz="4000" b="1" u="sng" dirty="0" smtClean="0"/>
              <a:t>Adult </a:t>
            </a:r>
            <a:r>
              <a:rPr lang="en-US" sz="4000" b="1" u="sng" dirty="0" smtClean="0"/>
              <a:t>Baptism</a:t>
            </a:r>
            <a:endParaRPr lang="en-MY" sz="4000" b="1" u="sng" dirty="0"/>
          </a:p>
        </p:txBody>
      </p:sp>
      <p:sp>
        <p:nvSpPr>
          <p:cNvPr id="5" name="Rectangle 4"/>
          <p:cNvSpPr/>
          <p:nvPr/>
        </p:nvSpPr>
        <p:spPr>
          <a:xfrm>
            <a:off x="2024499" y="2488877"/>
            <a:ext cx="67269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Irvine Goh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ZhenWei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吴振伟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23711" y="3212037"/>
            <a:ext cx="675125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Chong Siew Chong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鈡受倡</a:t>
            </a:r>
            <a:endParaRPr lang="en-US" sz="4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0745" y="3935197"/>
            <a:ext cx="672848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Ong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Gaik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Lan       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王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鈺婻       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533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8417" y="171673"/>
            <a:ext cx="6023112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8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Ritual For The Reception Into </a:t>
            </a:r>
          </a:p>
          <a:p>
            <a:r>
              <a:rPr lang="en-US" sz="3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Church Membership</a:t>
            </a:r>
            <a:endParaRPr lang="en-US" sz="3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91270" y="783022"/>
            <a:ext cx="4083169" cy="6771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800" b="1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接收正式会友礼文</a:t>
            </a:r>
            <a:endParaRPr lang="en-US" sz="3800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759" y="1560344"/>
            <a:ext cx="5820376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1) Helen </a:t>
            </a:r>
            <a:r>
              <a:rPr kumimoji="0" lang="en-US" sz="3300" b="0" i="0" u="none" strike="noStrike" kern="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Poh</a:t>
            </a:r>
            <a:r>
              <a:rPr kumimoji="0" lang="en-US" sz="33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 Hong Hua    </a:t>
            </a:r>
            <a:r>
              <a:rPr kumimoji="0" lang="zh-CN" altLang="en-US" sz="3300" b="0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傅枫华</a:t>
            </a:r>
            <a:endParaRPr kumimoji="0" lang="en-US" sz="3300" b="0" i="0" u="none" strike="noStrike" kern="0" cap="none" spc="0" normalizeH="0" baseline="0" noProof="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6555" y="2092858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Chen Yu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Hsuan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陈玉轩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1601" y="2630640"/>
            <a:ext cx="7069738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altLang="zh-CN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Desiree Lai </a:t>
            </a:r>
            <a:r>
              <a:rPr lang="en-US" altLang="zh-CN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Jia</a:t>
            </a:r>
            <a:r>
              <a:rPr lang="en-US" altLang="zh-CN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</a:t>
            </a:r>
            <a:r>
              <a:rPr lang="en-US" altLang="zh-CN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黎嘉恩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35845" y="3148222"/>
            <a:ext cx="59282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Mathew Ho </a:t>
            </a:r>
            <a:r>
              <a:rPr lang="en-US" sz="33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Vun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Haw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贺文豪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2598" y="3660965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Chin Hui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Mian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陈慧敏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0888" y="4157936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 Boon </a:t>
            </a:r>
            <a:r>
              <a:rPr lang="en-US" sz="33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Keong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陈文强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0888" y="4668906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Lim Pei Gig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林贝琪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90314" y="5190006"/>
            <a:ext cx="5975931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Irvine Goh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ZhenWei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吴振伟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86555" y="5669030"/>
            <a:ext cx="6751258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Chong Siew Chong      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鈡受倡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8381" y="6172824"/>
            <a:ext cx="7049432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Ong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Gaik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Lan               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王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鈺婻       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17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189</Words>
  <Application>Microsoft Office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16</cp:revision>
  <dcterms:created xsi:type="dcterms:W3CDTF">2024-12-24T02:32:36Z</dcterms:created>
  <dcterms:modified xsi:type="dcterms:W3CDTF">2024-12-24T04:50:58Z</dcterms:modified>
</cp:coreProperties>
</file>