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3" r:id="rId7"/>
    <p:sldId id="262" r:id="rId8"/>
    <p:sldId id="264" r:id="rId9"/>
    <p:sldId id="265" r:id="rId10"/>
    <p:sldId id="266" r:id="rId11"/>
    <p:sldId id="268" r:id="rId12"/>
    <p:sldId id="269" r:id="rId13"/>
    <p:sldId id="270" r:id="rId14"/>
    <p:sldId id="271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155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83630-7B51-4789-9BA0-576FBB31EAD1}" type="datetimeFigureOut">
              <a:rPr lang="en-MY" smtClean="0"/>
              <a:t>4/1/2025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8787A-8551-4CFE-A4FE-80DEEFA9FCF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15527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83630-7B51-4789-9BA0-576FBB31EAD1}" type="datetimeFigureOut">
              <a:rPr lang="en-MY" smtClean="0"/>
              <a:t>4/1/2025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8787A-8551-4CFE-A4FE-80DEEFA9FCF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99024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83630-7B51-4789-9BA0-576FBB31EAD1}" type="datetimeFigureOut">
              <a:rPr lang="en-MY" smtClean="0"/>
              <a:t>4/1/2025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8787A-8551-4CFE-A4FE-80DEEFA9FCF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04084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83630-7B51-4789-9BA0-576FBB31EAD1}" type="datetimeFigureOut">
              <a:rPr lang="en-MY" smtClean="0"/>
              <a:t>4/1/2025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8787A-8551-4CFE-A4FE-80DEEFA9FCF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28393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83630-7B51-4789-9BA0-576FBB31EAD1}" type="datetimeFigureOut">
              <a:rPr lang="en-MY" smtClean="0"/>
              <a:t>4/1/2025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8787A-8551-4CFE-A4FE-80DEEFA9FCF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88553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83630-7B51-4789-9BA0-576FBB31EAD1}" type="datetimeFigureOut">
              <a:rPr lang="en-MY" smtClean="0"/>
              <a:t>4/1/2025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8787A-8551-4CFE-A4FE-80DEEFA9FCF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89881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83630-7B51-4789-9BA0-576FBB31EAD1}" type="datetimeFigureOut">
              <a:rPr lang="en-MY" smtClean="0"/>
              <a:t>4/1/2025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8787A-8551-4CFE-A4FE-80DEEFA9FCF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798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83630-7B51-4789-9BA0-576FBB31EAD1}" type="datetimeFigureOut">
              <a:rPr lang="en-MY" smtClean="0"/>
              <a:t>4/1/2025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8787A-8551-4CFE-A4FE-80DEEFA9FCF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876530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83630-7B51-4789-9BA0-576FBB31EAD1}" type="datetimeFigureOut">
              <a:rPr lang="en-MY" smtClean="0"/>
              <a:t>4/1/2025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8787A-8551-4CFE-A4FE-80DEEFA9FCF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75324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83630-7B51-4789-9BA0-576FBB31EAD1}" type="datetimeFigureOut">
              <a:rPr lang="en-MY" smtClean="0"/>
              <a:t>4/1/2025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8787A-8551-4CFE-A4FE-80DEEFA9FCF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17644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83630-7B51-4789-9BA0-576FBB31EAD1}" type="datetimeFigureOut">
              <a:rPr lang="en-MY" smtClean="0"/>
              <a:t>4/1/2025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8787A-8551-4CFE-A4FE-80DEEFA9FCF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53691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C83630-7B51-4789-9BA0-576FBB31EAD1}" type="datetimeFigureOut">
              <a:rPr lang="en-MY" smtClean="0"/>
              <a:t>4/1/2025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B8787A-8551-4CFE-A4FE-80DEEFA9FCF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8904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4343091"/>
              </p:ext>
            </p:extLst>
          </p:nvPr>
        </p:nvGraphicFramePr>
        <p:xfrm>
          <a:off x="238126" y="1076328"/>
          <a:ext cx="8648698" cy="55530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68431">
                  <a:extLst>
                    <a:ext uri="{9D8B030D-6E8A-4147-A177-3AD203B41FA5}">
                      <a16:colId xmlns:a16="http://schemas.microsoft.com/office/drawing/2014/main" val="3944426365"/>
                    </a:ext>
                  </a:extLst>
                </a:gridCol>
                <a:gridCol w="2433415">
                  <a:extLst>
                    <a:ext uri="{9D8B030D-6E8A-4147-A177-3AD203B41FA5}">
                      <a16:colId xmlns:a16="http://schemas.microsoft.com/office/drawing/2014/main" val="3337114478"/>
                    </a:ext>
                  </a:extLst>
                </a:gridCol>
                <a:gridCol w="2076927">
                  <a:extLst>
                    <a:ext uri="{9D8B030D-6E8A-4147-A177-3AD203B41FA5}">
                      <a16:colId xmlns:a16="http://schemas.microsoft.com/office/drawing/2014/main" val="1497591976"/>
                    </a:ext>
                  </a:extLst>
                </a:gridCol>
                <a:gridCol w="2169925">
                  <a:extLst>
                    <a:ext uri="{9D8B030D-6E8A-4147-A177-3AD203B41FA5}">
                      <a16:colId xmlns:a16="http://schemas.microsoft.com/office/drawing/2014/main" val="3784353496"/>
                    </a:ext>
                  </a:extLst>
                </a:gridCol>
              </a:tblGrid>
              <a:tr h="560521">
                <a:tc>
                  <a:txBody>
                    <a:bodyPr/>
                    <a:lstStyle/>
                    <a:p>
                      <a:pPr algn="ctr" fontAlgn="b"/>
                      <a:r>
                        <a:rPr lang="en-MY" sz="2000" u="sng" strike="noStrike" dirty="0">
                          <a:effectLst/>
                        </a:rPr>
                        <a:t>Class Room</a:t>
                      </a:r>
                      <a:endParaRPr lang="en-MY" sz="2000" b="1" i="0" u="sng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2000" u="sng" strike="noStrike" dirty="0">
                          <a:effectLst/>
                        </a:rPr>
                        <a:t>Standard / Form</a:t>
                      </a:r>
                      <a:endParaRPr lang="en-MY" sz="20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2000" u="sng" strike="noStrike" dirty="0">
                          <a:effectLst/>
                        </a:rPr>
                        <a:t>Age</a:t>
                      </a:r>
                      <a:endParaRPr lang="en-MY" sz="20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2000" u="sng" strike="noStrike" dirty="0">
                          <a:effectLst/>
                        </a:rPr>
                        <a:t>No. of Students</a:t>
                      </a:r>
                      <a:endParaRPr lang="en-MY" sz="20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5258843"/>
                  </a:ext>
                </a:extLst>
              </a:tr>
              <a:tr h="560521">
                <a:tc>
                  <a:txBody>
                    <a:bodyPr/>
                    <a:lstStyle/>
                    <a:p>
                      <a:pPr algn="l" fontAlgn="b"/>
                      <a:r>
                        <a:rPr lang="en-MY" sz="2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Nursery Room</a:t>
                      </a:r>
                      <a:endParaRPr lang="en-MY" sz="24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2000" u="none" strike="noStrike">
                          <a:effectLst/>
                        </a:rPr>
                        <a:t>-</a:t>
                      </a:r>
                      <a:endParaRPr lang="en-MY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MY" sz="2000" u="none" strike="noStrike">
                          <a:effectLst/>
                        </a:rPr>
                        <a:t>3-6 years old</a:t>
                      </a:r>
                      <a:endParaRPr lang="en-MY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2000" u="none" strike="noStrike" dirty="0">
                          <a:effectLst/>
                        </a:rPr>
                        <a:t>18</a:t>
                      </a:r>
                      <a:endParaRPr lang="en-MY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93744656"/>
                  </a:ext>
                </a:extLst>
              </a:tr>
              <a:tr h="534451">
                <a:tc>
                  <a:txBody>
                    <a:bodyPr/>
                    <a:lstStyle/>
                    <a:p>
                      <a:pPr algn="l" fontAlgn="ctr"/>
                      <a:r>
                        <a:rPr lang="en-MY" sz="2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Room 1</a:t>
                      </a:r>
                      <a:endParaRPr lang="en-MY" sz="24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MY" sz="2000" u="none" strike="noStrike">
                          <a:effectLst/>
                        </a:rPr>
                        <a:t>Chinese Std 1-3</a:t>
                      </a:r>
                      <a:endParaRPr lang="en-MY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MY" sz="2000" u="none" strike="noStrike">
                          <a:effectLst/>
                        </a:rPr>
                        <a:t>7-9 years old</a:t>
                      </a:r>
                      <a:endParaRPr lang="en-MY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MY" sz="2000" u="none" strike="noStrike">
                          <a:effectLst/>
                        </a:rPr>
                        <a:t>10</a:t>
                      </a:r>
                      <a:endParaRPr lang="en-MY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69642768"/>
                  </a:ext>
                </a:extLst>
              </a:tr>
              <a:tr h="560521">
                <a:tc>
                  <a:txBody>
                    <a:bodyPr/>
                    <a:lstStyle/>
                    <a:p>
                      <a:pPr algn="l" fontAlgn="b"/>
                      <a:r>
                        <a:rPr lang="en-MY" sz="2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Room 2</a:t>
                      </a:r>
                      <a:endParaRPr lang="en-MY" sz="24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2000" u="none" strike="noStrike" dirty="0">
                          <a:effectLst/>
                        </a:rPr>
                        <a:t>Chinese Form 1-2</a:t>
                      </a:r>
                      <a:endParaRPr lang="en-MY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MY" sz="2000" u="none" strike="noStrike">
                          <a:effectLst/>
                        </a:rPr>
                        <a:t>13-14 years old</a:t>
                      </a:r>
                      <a:endParaRPr lang="en-MY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2000" u="none" strike="noStrike">
                          <a:effectLst/>
                        </a:rPr>
                        <a:t>10</a:t>
                      </a:r>
                      <a:endParaRPr lang="en-MY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00879963"/>
                  </a:ext>
                </a:extLst>
              </a:tr>
              <a:tr h="560521">
                <a:tc>
                  <a:txBody>
                    <a:bodyPr/>
                    <a:lstStyle/>
                    <a:p>
                      <a:pPr algn="l" fontAlgn="b"/>
                      <a:r>
                        <a:rPr lang="en-MY" sz="2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Room 3</a:t>
                      </a:r>
                      <a:endParaRPr lang="en-MY" sz="24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2000" u="none" strike="noStrike">
                          <a:effectLst/>
                        </a:rPr>
                        <a:t>Chinese Form 3-5</a:t>
                      </a:r>
                      <a:endParaRPr lang="en-MY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MY" sz="2000" u="none" strike="noStrike">
                          <a:effectLst/>
                        </a:rPr>
                        <a:t>15-17 years old</a:t>
                      </a:r>
                      <a:endParaRPr lang="en-MY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2000" u="none" strike="noStrike">
                          <a:effectLst/>
                        </a:rPr>
                        <a:t>9</a:t>
                      </a:r>
                      <a:endParaRPr lang="en-MY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49813275"/>
                  </a:ext>
                </a:extLst>
              </a:tr>
              <a:tr h="560521">
                <a:tc>
                  <a:txBody>
                    <a:bodyPr/>
                    <a:lstStyle/>
                    <a:p>
                      <a:pPr algn="l" fontAlgn="b"/>
                      <a:r>
                        <a:rPr lang="en-MY" sz="2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Room 4</a:t>
                      </a:r>
                      <a:endParaRPr lang="en-MY" sz="24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2000" u="none" strike="noStrike">
                          <a:effectLst/>
                        </a:rPr>
                        <a:t>English Std 1-3</a:t>
                      </a:r>
                      <a:endParaRPr lang="en-MY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MY" sz="2000" u="none" strike="noStrike">
                          <a:effectLst/>
                        </a:rPr>
                        <a:t>7-9 years old</a:t>
                      </a:r>
                      <a:endParaRPr lang="en-MY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2000" u="none" strike="noStrike">
                          <a:effectLst/>
                        </a:rPr>
                        <a:t>9</a:t>
                      </a:r>
                      <a:endParaRPr lang="en-MY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73942223"/>
                  </a:ext>
                </a:extLst>
              </a:tr>
              <a:tr h="560521">
                <a:tc>
                  <a:txBody>
                    <a:bodyPr/>
                    <a:lstStyle/>
                    <a:p>
                      <a:pPr algn="l" fontAlgn="b"/>
                      <a:r>
                        <a:rPr lang="en-MY" sz="2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Room 5</a:t>
                      </a:r>
                      <a:endParaRPr lang="en-MY" sz="24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2000" u="none" strike="noStrike">
                          <a:effectLst/>
                        </a:rPr>
                        <a:t>English Std 4-6</a:t>
                      </a:r>
                      <a:endParaRPr lang="en-MY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MY" sz="2000" u="none" strike="noStrike">
                          <a:effectLst/>
                        </a:rPr>
                        <a:t>10-12 years old</a:t>
                      </a:r>
                      <a:endParaRPr lang="en-MY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2000" u="none" strike="noStrike">
                          <a:effectLst/>
                        </a:rPr>
                        <a:t>11</a:t>
                      </a:r>
                      <a:endParaRPr lang="en-MY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167950104"/>
                  </a:ext>
                </a:extLst>
              </a:tr>
              <a:tr h="534451">
                <a:tc>
                  <a:txBody>
                    <a:bodyPr/>
                    <a:lstStyle/>
                    <a:p>
                      <a:pPr algn="l" fontAlgn="b"/>
                      <a:r>
                        <a:rPr lang="en-MY" sz="2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Room 6</a:t>
                      </a:r>
                      <a:endParaRPr lang="en-MY" sz="24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2000" u="none" strike="noStrike">
                          <a:effectLst/>
                        </a:rPr>
                        <a:t>English Form 3-5</a:t>
                      </a:r>
                      <a:endParaRPr lang="en-MY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MY" sz="2000" u="none" strike="noStrike">
                          <a:effectLst/>
                        </a:rPr>
                        <a:t>15-17 years old</a:t>
                      </a:r>
                      <a:endParaRPr lang="en-MY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2000" u="none" strike="noStrike">
                          <a:effectLst/>
                        </a:rPr>
                        <a:t>11</a:t>
                      </a:r>
                      <a:endParaRPr lang="en-MY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98341547"/>
                  </a:ext>
                </a:extLst>
              </a:tr>
              <a:tr h="560521">
                <a:tc>
                  <a:txBody>
                    <a:bodyPr/>
                    <a:lstStyle/>
                    <a:p>
                      <a:pPr algn="l" fontAlgn="b"/>
                      <a:r>
                        <a:rPr lang="en-MY" sz="2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Room 7</a:t>
                      </a:r>
                      <a:endParaRPr lang="en-MY" sz="24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MY" sz="2000" u="none" strike="noStrike">
                          <a:effectLst/>
                        </a:rPr>
                        <a:t>Chinese Std 4-6</a:t>
                      </a:r>
                      <a:endParaRPr lang="en-MY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MY" sz="2000" u="none" strike="noStrike">
                          <a:effectLst/>
                        </a:rPr>
                        <a:t>10-12 years old</a:t>
                      </a:r>
                      <a:endParaRPr lang="en-MY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2000" u="none" strike="noStrike">
                          <a:effectLst/>
                        </a:rPr>
                        <a:t>7</a:t>
                      </a:r>
                      <a:endParaRPr lang="en-MY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25279763"/>
                  </a:ext>
                </a:extLst>
              </a:tr>
              <a:tr h="560521">
                <a:tc>
                  <a:txBody>
                    <a:bodyPr/>
                    <a:lstStyle/>
                    <a:p>
                      <a:pPr algn="l" fontAlgn="b"/>
                      <a:r>
                        <a:rPr lang="en-MY" sz="2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Room 8</a:t>
                      </a:r>
                      <a:endParaRPr lang="en-MY" sz="24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2000" u="none" strike="noStrike">
                          <a:effectLst/>
                        </a:rPr>
                        <a:t>English Form 1-2</a:t>
                      </a:r>
                      <a:endParaRPr lang="en-MY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MY" sz="2000" u="none" strike="noStrike">
                          <a:effectLst/>
                        </a:rPr>
                        <a:t>13-14 years old</a:t>
                      </a:r>
                      <a:endParaRPr lang="en-MY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2000" u="none" strike="noStrike" dirty="0">
                          <a:effectLst/>
                        </a:rPr>
                        <a:t>9</a:t>
                      </a:r>
                      <a:endParaRPr lang="en-MY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84895469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425204" y="191098"/>
            <a:ext cx="856029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Sunday School Class Arrangement  Year 2025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05173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sacmc\Desktop\Sunday School\Nurser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0"/>
            <a:ext cx="5314949" cy="6745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42289" y="1210567"/>
            <a:ext cx="4887621" cy="7411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Chinese / English</a:t>
            </a:r>
          </a:p>
        </p:txBody>
      </p:sp>
      <p:sp>
        <p:nvSpPr>
          <p:cNvPr id="5" name="Rectangle 4"/>
          <p:cNvSpPr/>
          <p:nvPr/>
        </p:nvSpPr>
        <p:spPr>
          <a:xfrm>
            <a:off x="4874233" y="2345851"/>
            <a:ext cx="3853234" cy="6232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( 3</a:t>
            </a:r>
            <a:r>
              <a:rPr lang="en-US" sz="3600" b="0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- 6</a:t>
            </a:r>
            <a:r>
              <a:rPr lang="en-US" sz="3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Years Old</a:t>
            </a:r>
            <a:r>
              <a:rPr lang="en-US" sz="3600" b="0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)</a:t>
            </a:r>
            <a:endParaRPr lang="en-US" sz="3600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32510" y="4842966"/>
            <a:ext cx="5593080" cy="17440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Teachers :-</a:t>
            </a:r>
          </a:p>
          <a:p>
            <a:pPr algn="l"/>
            <a:r>
              <a:rPr lang="en-US" sz="28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1) Jessie</a:t>
            </a:r>
            <a:r>
              <a:rPr lang="en-US" sz="2800" b="0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Un / Tracy Un / Kim Un</a:t>
            </a:r>
            <a:endParaRPr lang="en-US" sz="2800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28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2)</a:t>
            </a:r>
            <a:r>
              <a:rPr lang="en-US" sz="2800" b="0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Wen Lin / Zi Lin / Ke Lin</a:t>
            </a:r>
          </a:p>
          <a:p>
            <a:pPr algn="l"/>
            <a:r>
              <a:rPr lang="en-US" sz="2800" b="0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3) Christine / Swee Yee / Su San</a:t>
            </a:r>
            <a:endParaRPr lang="en-US" sz="2800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2637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sacmc\Desktop\Sunday School\Room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665" y="190500"/>
            <a:ext cx="5298156" cy="645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88743" y="1467742"/>
            <a:ext cx="5043753" cy="7411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1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Standard 1-3 (Chi)</a:t>
            </a:r>
          </a:p>
        </p:txBody>
      </p:sp>
      <p:sp>
        <p:nvSpPr>
          <p:cNvPr id="5" name="Rectangle 4"/>
          <p:cNvSpPr/>
          <p:nvPr/>
        </p:nvSpPr>
        <p:spPr>
          <a:xfrm>
            <a:off x="5011998" y="2529527"/>
            <a:ext cx="3596754" cy="6232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( 7-9 Years Old</a:t>
            </a:r>
            <a:r>
              <a:rPr lang="en-US" sz="3600" b="0" cap="none" spc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)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72655" y="5047258"/>
            <a:ext cx="5284790" cy="17440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Teachers :-</a:t>
            </a:r>
          </a:p>
          <a:p>
            <a:pPr algn="l"/>
            <a:r>
              <a:rPr lang="en-US" sz="28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1) Debbie Un / Audrey Un</a:t>
            </a:r>
          </a:p>
          <a:p>
            <a:pPr algn="l"/>
            <a:r>
              <a:rPr lang="en-US" sz="28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2)</a:t>
            </a:r>
            <a:r>
              <a:rPr lang="en-US" sz="2800" b="0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Suanne Yap / Desiree Lai</a:t>
            </a:r>
          </a:p>
          <a:p>
            <a:pPr algn="l"/>
            <a:r>
              <a:rPr lang="en-US" sz="2800" b="0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3) Josiah Kuan / Victor Chang</a:t>
            </a:r>
            <a:endParaRPr lang="en-US" sz="2800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4546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sacmc\Desktop\Sunday School\Room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1" y="127900"/>
            <a:ext cx="4813416" cy="664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036694" y="4642941"/>
            <a:ext cx="4516755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Teachers :-</a:t>
            </a:r>
          </a:p>
          <a:p>
            <a:pPr algn="l"/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1) Doreen</a:t>
            </a:r>
            <a:r>
              <a:rPr lang="en-US" sz="3200" b="0" cap="none" spc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Teoh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2)</a:t>
            </a:r>
            <a:r>
              <a:rPr lang="en-US" sz="3200" b="0" cap="none" spc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Joyce </a:t>
            </a:r>
            <a:r>
              <a:rPr lang="en-US" sz="3200" b="0" cap="none" spc="0" baseline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Yeoh</a:t>
            </a:r>
            <a:endParaRPr lang="en-US" sz="3200" b="0" cap="none" spc="0" baseline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3200" b="0" cap="none" spc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3) Jane Lee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37081" y="1273673"/>
            <a:ext cx="436048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Form 1-2 (Chi)</a:t>
            </a:r>
          </a:p>
        </p:txBody>
      </p:sp>
      <p:sp>
        <p:nvSpPr>
          <p:cNvPr id="5" name="Rectangle 4"/>
          <p:cNvSpPr/>
          <p:nvPr/>
        </p:nvSpPr>
        <p:spPr>
          <a:xfrm>
            <a:off x="4821817" y="2631601"/>
            <a:ext cx="4110228" cy="6232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( 13-14 Years Old</a:t>
            </a:r>
            <a:r>
              <a:rPr lang="en-US" sz="3600" b="0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)</a:t>
            </a:r>
            <a:endParaRPr lang="en-US" sz="3600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027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sacmc\Desktop\Sunday School\Room 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39" y="201178"/>
            <a:ext cx="4966335" cy="6504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419600" y="4274164"/>
            <a:ext cx="3619500" cy="243143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Teachers :-</a:t>
            </a:r>
          </a:p>
          <a:p>
            <a:pPr algn="l"/>
            <a:r>
              <a:rPr lang="en-US" sz="3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1) Peter</a:t>
            </a:r>
            <a:r>
              <a:rPr lang="en-US" sz="3800" b="0" cap="none" spc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Leong</a:t>
            </a:r>
            <a:endParaRPr lang="en-US" sz="3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3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2)</a:t>
            </a:r>
            <a:r>
              <a:rPr lang="en-US" sz="3800" b="0" cap="none" spc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Caleb Lai</a:t>
            </a:r>
          </a:p>
          <a:p>
            <a:pPr algn="l"/>
            <a:r>
              <a:rPr lang="en-US" sz="3800" b="0" cap="none" spc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3) Joshua Ng</a:t>
            </a:r>
            <a:endParaRPr lang="en-US" sz="3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1940" y="1296292"/>
            <a:ext cx="529213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Form 3-5 (Chi)</a:t>
            </a:r>
          </a:p>
        </p:txBody>
      </p:sp>
      <p:sp>
        <p:nvSpPr>
          <p:cNvPr id="5" name="Rectangle 4"/>
          <p:cNvSpPr/>
          <p:nvPr/>
        </p:nvSpPr>
        <p:spPr>
          <a:xfrm>
            <a:off x="4536186" y="2577478"/>
            <a:ext cx="4110228" cy="6232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( 15-17 Years Old</a:t>
            </a:r>
            <a:r>
              <a:rPr lang="en-US" sz="3600" b="0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)</a:t>
            </a:r>
            <a:endParaRPr lang="en-US" sz="3600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8008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sacmc\Desktop\Sunday School\Room 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5725" y="133350"/>
            <a:ext cx="4998837" cy="66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694035" y="1362123"/>
            <a:ext cx="5200527" cy="7411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Standard 1-3 (</a:t>
            </a:r>
            <a:r>
              <a:rPr lang="en-US" sz="44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4" name="Rectangle 3"/>
          <p:cNvSpPr/>
          <p:nvPr/>
        </p:nvSpPr>
        <p:spPr>
          <a:xfrm>
            <a:off x="298971" y="2708813"/>
            <a:ext cx="3596754" cy="6232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( 7-9 Years Old</a:t>
            </a:r>
            <a:r>
              <a:rPr lang="en-US" sz="3600" b="0" cap="none" spc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)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36245" y="4185741"/>
            <a:ext cx="5269230" cy="243143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Teachers :-</a:t>
            </a:r>
          </a:p>
          <a:p>
            <a:pPr algn="l"/>
            <a:r>
              <a:rPr lang="en-US" sz="3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1) Priscilla / Valerie</a:t>
            </a:r>
          </a:p>
          <a:p>
            <a:pPr algn="l"/>
            <a:r>
              <a:rPr lang="en-US" sz="3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2)</a:t>
            </a:r>
            <a:r>
              <a:rPr lang="en-US" sz="3800" b="0" cap="none" spc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Lynn</a:t>
            </a:r>
          </a:p>
          <a:p>
            <a:pPr algn="l"/>
            <a:r>
              <a:rPr lang="en-US" sz="3800" b="0" cap="none" spc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3) Elise </a:t>
            </a:r>
            <a:r>
              <a:rPr lang="en-US" sz="3800" b="0" cap="none" spc="0" baseline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Kuan</a:t>
            </a:r>
            <a:r>
              <a:rPr lang="en-US" sz="3800" b="0" cap="none" spc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/ Jaelyn</a:t>
            </a:r>
            <a:endParaRPr lang="en-US" sz="3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585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sacmc\Desktop\Sunday School\Room 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9560" y="121155"/>
            <a:ext cx="4899660" cy="6562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32434" y="4119066"/>
            <a:ext cx="4577715" cy="243143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Teachers :-</a:t>
            </a:r>
          </a:p>
          <a:p>
            <a:pPr algn="l"/>
            <a:r>
              <a:rPr lang="en-US" sz="3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1) Helen</a:t>
            </a:r>
            <a:r>
              <a:rPr lang="en-US" sz="3800" b="0" cap="none" spc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800" b="0" cap="none" spc="0" baseline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Poh</a:t>
            </a:r>
            <a:endParaRPr lang="en-US" sz="3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3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2)</a:t>
            </a:r>
            <a:r>
              <a:rPr lang="en-US" sz="3800" b="0" cap="none" spc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Jenny Law</a:t>
            </a:r>
          </a:p>
          <a:p>
            <a:pPr algn="l"/>
            <a:r>
              <a:rPr lang="en-US" sz="3800" b="0" cap="none" spc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3) Angeline Dewy</a:t>
            </a:r>
            <a:endParaRPr lang="en-US" sz="3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29086" y="1286767"/>
            <a:ext cx="5200527" cy="7411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Standard 4-6 (</a:t>
            </a:r>
            <a:r>
              <a:rPr lang="en-US" sz="44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5" name="Rectangle 4"/>
          <p:cNvSpPr/>
          <p:nvPr/>
        </p:nvSpPr>
        <p:spPr>
          <a:xfrm>
            <a:off x="210883" y="2288701"/>
            <a:ext cx="4110228" cy="6232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( 10-12 Years Old</a:t>
            </a:r>
            <a:r>
              <a:rPr lang="en-US" sz="3600" b="0" cap="none" spc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)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9156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sacmc\Desktop\Sunday School\Room 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158115"/>
            <a:ext cx="4700137" cy="6471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71475" y="4397276"/>
            <a:ext cx="643890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Teachers :-</a:t>
            </a:r>
          </a:p>
          <a:p>
            <a:pPr algn="l"/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1) </a:t>
            </a:r>
            <a:r>
              <a:rPr lang="en-US" sz="3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Liew</a:t>
            </a:r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Choy </a:t>
            </a:r>
            <a:r>
              <a:rPr lang="en-US" sz="3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Nyok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2)</a:t>
            </a:r>
            <a:r>
              <a:rPr lang="en-US" sz="3600" b="0" cap="none" spc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William </a:t>
            </a:r>
            <a:r>
              <a:rPr lang="en-US" sz="3600" b="0" cap="none" spc="0" baseline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Poh</a:t>
            </a:r>
            <a:r>
              <a:rPr lang="en-US" sz="3600" b="0" cap="none" spc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/ Andrew Ding</a:t>
            </a:r>
          </a:p>
          <a:p>
            <a:pPr algn="l"/>
            <a:r>
              <a:rPr lang="en-US" sz="3600" b="0" cap="none" spc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3) Alan </a:t>
            </a:r>
            <a:r>
              <a:rPr lang="en-US" sz="3600" b="0" cap="none" spc="0" baseline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Boey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5537" y="1305817"/>
            <a:ext cx="4792737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Form 3-5 (</a:t>
            </a:r>
            <a:r>
              <a:rPr lang="en-US" sz="48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4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5" name="Rectangle 4"/>
          <p:cNvSpPr/>
          <p:nvPr/>
        </p:nvSpPr>
        <p:spPr>
          <a:xfrm>
            <a:off x="4755261" y="3082133"/>
            <a:ext cx="4110228" cy="6232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( 15-17 Years Old</a:t>
            </a:r>
            <a:r>
              <a:rPr lang="en-US" sz="3600" b="0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)</a:t>
            </a:r>
            <a:endParaRPr lang="en-US" sz="3600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46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9837288-B755-4922-9DF2-236C87339D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3" t="8532" r="8377" b="6150"/>
          <a:stretch/>
        </p:blipFill>
        <p:spPr>
          <a:xfrm>
            <a:off x="4791074" y="2794927"/>
            <a:ext cx="3039499" cy="297647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0000000-0008-0000-0700-000002000000}"/>
              </a:ext>
            </a:extLst>
          </p:cNvPr>
          <p:cNvSpPr/>
          <p:nvPr/>
        </p:nvSpPr>
        <p:spPr>
          <a:xfrm>
            <a:off x="1276350" y="299821"/>
            <a:ext cx="5772150" cy="941154"/>
          </a:xfrm>
          <a:prstGeom prst="rect">
            <a:avLst/>
          </a:prstGeom>
          <a:noFill/>
        </p:spPr>
        <p:txBody>
          <a:bodyPr wrap="none" lIns="91440" tIns="45720" rIns="91440" bIns="4572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 b="1" cap="none" spc="0" dirty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ROOM 7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0000000-0008-0000-0700-000009000000}"/>
              </a:ext>
            </a:extLst>
          </p:cNvPr>
          <p:cNvSpPr/>
          <p:nvPr/>
        </p:nvSpPr>
        <p:spPr>
          <a:xfrm>
            <a:off x="6762750" y="1985329"/>
            <a:ext cx="210346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Kindness</a:t>
            </a:r>
          </a:p>
          <a:p>
            <a:pPr algn="ctr"/>
            <a:r>
              <a:rPr lang="zh-CN" altLang="en-US" sz="3600" b="1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恩慈</a:t>
            </a:r>
            <a:endParaRPr lang="en-US" sz="3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0000000-0008-0000-0700-000004000000}"/>
              </a:ext>
            </a:extLst>
          </p:cNvPr>
          <p:cNvSpPr/>
          <p:nvPr/>
        </p:nvSpPr>
        <p:spPr>
          <a:xfrm>
            <a:off x="319502" y="2404065"/>
            <a:ext cx="4567866" cy="6232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( 10-12 Years Old</a:t>
            </a:r>
            <a:r>
              <a:rPr lang="en-US" sz="3600" b="0" cap="none" spc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)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000000-0008-0000-0700-000003000000}"/>
              </a:ext>
            </a:extLst>
          </p:cNvPr>
          <p:cNvSpPr/>
          <p:nvPr/>
        </p:nvSpPr>
        <p:spPr>
          <a:xfrm>
            <a:off x="1552576" y="1304579"/>
            <a:ext cx="521017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Standard 4-6 (Chi)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0000000-0008-0000-0700-000006000000}"/>
              </a:ext>
            </a:extLst>
          </p:cNvPr>
          <p:cNvSpPr/>
          <p:nvPr/>
        </p:nvSpPr>
        <p:spPr>
          <a:xfrm>
            <a:off x="785741" y="4024876"/>
            <a:ext cx="4623435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Teachers :-</a:t>
            </a:r>
          </a:p>
          <a:p>
            <a:pPr algn="l"/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1) Mavis Tang</a:t>
            </a:r>
          </a:p>
          <a:p>
            <a:pPr algn="l"/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2)</a:t>
            </a:r>
            <a:r>
              <a:rPr lang="en-US" sz="3600" b="0" cap="none" spc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0" cap="none" spc="0" baseline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Tiew</a:t>
            </a:r>
            <a:r>
              <a:rPr lang="en-US" sz="3600" b="0" cap="none" spc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0" cap="none" spc="0" baseline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Kien</a:t>
            </a:r>
            <a:r>
              <a:rPr lang="en-US" sz="3600" b="0" cap="none" spc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Hui</a:t>
            </a:r>
          </a:p>
          <a:p>
            <a:pPr algn="l"/>
            <a:r>
              <a:rPr lang="en-US" sz="3600" b="0" cap="none" spc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3) Ong Bee Yong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123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pe Cartoon Stock Illustrations – 17,211 Grape Cartoon Stock  Illustrations, Vectors &amp; Clipart - Dreamstime">
            <a:extLst>
              <a:ext uri="{FF2B5EF4-FFF2-40B4-BE49-F238E27FC236}">
                <a16:creationId xmlns:a16="http://schemas.microsoft.com/office/drawing/2014/main" id="{00000000-0008-0000-0800-000007000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5416" y="2383436"/>
            <a:ext cx="4236471" cy="352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0000000-0008-0000-0800-000006000000}"/>
              </a:ext>
            </a:extLst>
          </p:cNvPr>
          <p:cNvSpPr/>
          <p:nvPr/>
        </p:nvSpPr>
        <p:spPr>
          <a:xfrm>
            <a:off x="781050" y="4214048"/>
            <a:ext cx="4728210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Teachers :-</a:t>
            </a:r>
          </a:p>
          <a:p>
            <a:pPr algn="l"/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1) Juliana</a:t>
            </a:r>
            <a:r>
              <a:rPr lang="en-US" sz="3200" b="0" cap="none" spc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Wong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2)</a:t>
            </a:r>
            <a:r>
              <a:rPr lang="en-US" sz="3200" b="0" cap="none" spc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Sandra </a:t>
            </a:r>
            <a:r>
              <a:rPr lang="en-US" sz="3200" b="0" cap="none" spc="0" baseline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Liew</a:t>
            </a:r>
            <a:endParaRPr lang="en-US" sz="3200" b="0" cap="none" spc="0" baseline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3200" b="0" cap="none" spc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3) Edmund Fong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0000000-0008-0000-0800-000004000000}"/>
              </a:ext>
            </a:extLst>
          </p:cNvPr>
          <p:cNvSpPr/>
          <p:nvPr/>
        </p:nvSpPr>
        <p:spPr>
          <a:xfrm>
            <a:off x="2095500" y="1352497"/>
            <a:ext cx="4572000" cy="7848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5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Form 1-2 (</a:t>
            </a:r>
            <a:r>
              <a:rPr lang="en-US" sz="45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45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0000000-0008-0000-0800-000003000000}"/>
              </a:ext>
            </a:extLst>
          </p:cNvPr>
          <p:cNvSpPr/>
          <p:nvPr/>
        </p:nvSpPr>
        <p:spPr>
          <a:xfrm>
            <a:off x="1831975" y="335661"/>
            <a:ext cx="5235575" cy="941154"/>
          </a:xfrm>
          <a:prstGeom prst="rect">
            <a:avLst/>
          </a:prstGeom>
          <a:noFill/>
        </p:spPr>
        <p:txBody>
          <a:bodyPr wrap="none" lIns="91440" tIns="45720" rIns="91440" bIns="4572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 b="1" cap="none" spc="0" dirty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ROOM 8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000000-0008-0000-0800-000005000000}"/>
              </a:ext>
            </a:extLst>
          </p:cNvPr>
          <p:cNvSpPr/>
          <p:nvPr/>
        </p:nvSpPr>
        <p:spPr>
          <a:xfrm>
            <a:off x="274637" y="2707205"/>
            <a:ext cx="465137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( 13-14 Years Old</a:t>
            </a:r>
            <a:r>
              <a:rPr lang="en-US" sz="3600" b="0" cap="none" spc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)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0000000-0008-0000-0800-000009000000}"/>
              </a:ext>
            </a:extLst>
          </p:cNvPr>
          <p:cNvSpPr/>
          <p:nvPr/>
        </p:nvSpPr>
        <p:spPr>
          <a:xfrm>
            <a:off x="6551392" y="2383436"/>
            <a:ext cx="2076787" cy="11490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cap="none" spc="0" dirty="0">
                <a:ln w="0"/>
                <a:solidFill>
                  <a:schemeClr val="accent5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Gentleness</a:t>
            </a:r>
          </a:p>
          <a:p>
            <a:pPr algn="ctr"/>
            <a:r>
              <a:rPr lang="zh-CN" altLang="en-US" sz="3200" b="1" cap="none" spc="0" dirty="0">
                <a:ln w="0"/>
                <a:solidFill>
                  <a:schemeClr val="accent5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温柔</a:t>
            </a:r>
            <a:endParaRPr lang="en-US" sz="3200" b="1" cap="none" spc="0" dirty="0">
              <a:ln w="0"/>
              <a:solidFill>
                <a:schemeClr val="accent5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11707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1972" y="1831835"/>
            <a:ext cx="2849327" cy="350649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979424" y="2007447"/>
            <a:ext cx="1408078" cy="57708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zh-CN" altLang="en-US" sz="33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垃圾虫</a:t>
            </a:r>
            <a:endParaRPr lang="en-US" sz="33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97194" y="2064437"/>
            <a:ext cx="2478885" cy="57708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sz="33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Flying Insects</a:t>
            </a:r>
            <a:endParaRPr lang="en-US" sz="33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738994" y="1064318"/>
            <a:ext cx="3482365" cy="83099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sz="495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r>
              <a:rPr lang="en-US" sz="375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zh-CN" altLang="en-US" sz="37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没有食物垃圾</a:t>
            </a:r>
            <a:endParaRPr lang="en-US" sz="375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83" y="2641518"/>
            <a:ext cx="2799301" cy="286091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689" y="2518066"/>
            <a:ext cx="2697577" cy="3304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991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002" y="1807470"/>
            <a:ext cx="4172099" cy="393555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90369" y="1114973"/>
            <a:ext cx="2735364" cy="69249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zh-CN" altLang="en-US" sz="4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青</a:t>
            </a:r>
            <a:r>
              <a:rPr lang="zh-CN" altLang="en-US" sz="4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色垃圾桶</a:t>
            </a:r>
            <a:endParaRPr lang="en-US" sz="405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0" name="Picture 2" descr="黑色垃圾袋图片-装满垃圾的黑色垃圾袋素材-高清图片-摄影照片-寻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3639" y="2673707"/>
            <a:ext cx="3306690" cy="2203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5181908" y="1908782"/>
            <a:ext cx="3370153" cy="623248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zh-CN" alt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食物垃圾打包好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220614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943" y="1745673"/>
            <a:ext cx="3888798" cy="413038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418" y="1745673"/>
            <a:ext cx="3662796" cy="413038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408093" y="931833"/>
            <a:ext cx="3429000" cy="69249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405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温馨提醒</a:t>
            </a:r>
            <a:endParaRPr lang="en-US" sz="405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96403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0973" y="490835"/>
            <a:ext cx="79487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0" u="sng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S.S Class Room Password Numbe</a:t>
            </a:r>
            <a:r>
              <a:rPr lang="en-US" sz="5400" b="0" u="sng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</a:t>
            </a:r>
            <a:endParaRPr lang="en-US" sz="5400" b="0" u="sng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11268" y="2052935"/>
            <a:ext cx="45595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Room 1 =  </a:t>
            </a:r>
            <a:r>
              <a:rPr lang="en-US" sz="5400" b="1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1231</a:t>
            </a:r>
            <a:endParaRPr lang="en-US" sz="54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189815" y="2976265"/>
            <a:ext cx="44024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Room 2 = </a:t>
            </a:r>
            <a:r>
              <a:rPr lang="en-US" sz="5400" b="1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2064</a:t>
            </a:r>
            <a:endParaRPr lang="en-US" sz="54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89817" y="3932040"/>
            <a:ext cx="44024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Room 4 = </a:t>
            </a:r>
            <a:r>
              <a:rPr lang="en-US" sz="5400" b="1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7893</a:t>
            </a:r>
            <a:endParaRPr lang="en-US" sz="54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189815" y="4855370"/>
            <a:ext cx="44024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Room 5 = </a:t>
            </a:r>
            <a:r>
              <a:rPr lang="en-US" sz="5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0125</a:t>
            </a:r>
            <a:endParaRPr lang="en-US" sz="54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158725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109</TotalTime>
  <Words>404</Words>
  <Application>Microsoft Office PowerPoint</Application>
  <PresentationFormat>On-screen Show (4:3)</PresentationFormat>
  <Paragraphs>112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等线</vt:lpstr>
      <vt:lpstr>Arial</vt:lpstr>
      <vt:lpstr>Arial Black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sacmc online</dc:creator>
  <cp:lastModifiedBy>sacmc online</cp:lastModifiedBy>
  <cp:revision>14</cp:revision>
  <dcterms:created xsi:type="dcterms:W3CDTF">2025-01-03T10:04:36Z</dcterms:created>
  <dcterms:modified xsi:type="dcterms:W3CDTF">2025-01-04T07:54:55Z</dcterms:modified>
</cp:coreProperties>
</file>