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80" d="100"/>
          <a:sy n="80" d="100"/>
        </p:scale>
        <p:origin x="7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639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443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7827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143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3811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404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658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1736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118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0564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631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12669-C40F-4E5B-B44A-BE27AEF98C66}" type="datetimeFigureOut">
              <a:rPr lang="en-MY" smtClean="0"/>
              <a:t>20/11/2024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BF57E-C8E8-4AD6-B089-91DEB38BB7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62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3" y="200026"/>
            <a:ext cx="5038725" cy="5664062"/>
          </a:xfrm>
          <a:prstGeom prst="rect">
            <a:avLst/>
          </a:prstGeom>
        </p:spPr>
      </p:pic>
      <p:pic>
        <p:nvPicPr>
          <p:cNvPr id="2" name="Picture 6" descr="2025 anno 3d, prato erba verde, duemilaventicinque, Buon Anno Fel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301" y="361586"/>
            <a:ext cx="5426969" cy="122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95888" y="1791700"/>
            <a:ext cx="694579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sto MT" panose="02040603050505030304" pitchFamily="18" charset="0"/>
              </a:rPr>
              <a:t>Flower Offering</a:t>
            </a:r>
            <a:endParaRPr lang="en-US" sz="80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sto MT" panose="0204060305050503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99219" y="3183422"/>
            <a:ext cx="279082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sto MT" panose="02040603050505030304" pitchFamily="18" charset="0"/>
              </a:rPr>
              <a:t>献花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sto MT" panose="0204060305050503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2014" y="4706814"/>
            <a:ext cx="31101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@ RM 50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797" y="6032157"/>
            <a:ext cx="51090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**</a:t>
            </a:r>
            <a:r>
              <a:rPr lang="zh-CN" altLang="en-US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献花钱请缴</a:t>
            </a:r>
            <a:r>
              <a:rPr lang="zh-CN" alt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交给凤仪姐妹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974" y="4383751"/>
            <a:ext cx="1887656" cy="226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2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19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Calibri Light</vt:lpstr>
      <vt:lpstr>Calisto MT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9</cp:revision>
  <dcterms:created xsi:type="dcterms:W3CDTF">2024-11-20T08:04:06Z</dcterms:created>
  <dcterms:modified xsi:type="dcterms:W3CDTF">2024-11-20T09:04:14Z</dcterms:modified>
</cp:coreProperties>
</file>