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C7468-4A01-43FE-9C46-1DDA872101CE}" type="datetimeFigureOut">
              <a:rPr lang="en-MY" smtClean="0"/>
              <a:t>28/5/2025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78DA-8374-4E1A-A014-47F9B181B41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46639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C7468-4A01-43FE-9C46-1DDA872101CE}" type="datetimeFigureOut">
              <a:rPr lang="en-MY" smtClean="0"/>
              <a:t>28/5/2025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78DA-8374-4E1A-A014-47F9B181B41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12237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C7468-4A01-43FE-9C46-1DDA872101CE}" type="datetimeFigureOut">
              <a:rPr lang="en-MY" smtClean="0"/>
              <a:t>28/5/2025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78DA-8374-4E1A-A014-47F9B181B41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3963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C7468-4A01-43FE-9C46-1DDA872101CE}" type="datetimeFigureOut">
              <a:rPr lang="en-MY" smtClean="0"/>
              <a:t>28/5/2025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78DA-8374-4E1A-A014-47F9B181B41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3089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C7468-4A01-43FE-9C46-1DDA872101CE}" type="datetimeFigureOut">
              <a:rPr lang="en-MY" smtClean="0"/>
              <a:t>28/5/2025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78DA-8374-4E1A-A014-47F9B181B41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36071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C7468-4A01-43FE-9C46-1DDA872101CE}" type="datetimeFigureOut">
              <a:rPr lang="en-MY" smtClean="0"/>
              <a:t>28/5/2025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78DA-8374-4E1A-A014-47F9B181B41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68623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C7468-4A01-43FE-9C46-1DDA872101CE}" type="datetimeFigureOut">
              <a:rPr lang="en-MY" smtClean="0"/>
              <a:t>28/5/2025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78DA-8374-4E1A-A014-47F9B181B41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89020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C7468-4A01-43FE-9C46-1DDA872101CE}" type="datetimeFigureOut">
              <a:rPr lang="en-MY" smtClean="0"/>
              <a:t>28/5/2025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78DA-8374-4E1A-A014-47F9B181B41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56827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C7468-4A01-43FE-9C46-1DDA872101CE}" type="datetimeFigureOut">
              <a:rPr lang="en-MY" smtClean="0"/>
              <a:t>28/5/2025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78DA-8374-4E1A-A014-47F9B181B41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1335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C7468-4A01-43FE-9C46-1DDA872101CE}" type="datetimeFigureOut">
              <a:rPr lang="en-MY" smtClean="0"/>
              <a:t>28/5/2025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78DA-8374-4E1A-A014-47F9B181B41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6352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C7468-4A01-43FE-9C46-1DDA872101CE}" type="datetimeFigureOut">
              <a:rPr lang="en-MY" smtClean="0"/>
              <a:t>28/5/2025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78DA-8374-4E1A-A014-47F9B181B41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04472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C7468-4A01-43FE-9C46-1DDA872101CE}" type="datetimeFigureOut">
              <a:rPr lang="en-MY" smtClean="0"/>
              <a:t>28/5/2025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478DA-8374-4E1A-A014-47F9B181B41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0712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+ Thousand 37th Anniversary Royalty-Free Images, Stock Photos &amp; Pictures |  Shutter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4" y="85725"/>
            <a:ext cx="5083175" cy="480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17" y="3514725"/>
            <a:ext cx="6269521" cy="315443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92686" y="633284"/>
            <a:ext cx="552615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6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爱宴餐劵</a:t>
            </a:r>
            <a:endParaRPr lang="zh-CN" altLang="en-US" sz="66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93295" y="1966799"/>
            <a:ext cx="6002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sto MT" panose="02040603050505030304" pitchFamily="18" charset="0"/>
              </a:rPr>
              <a:t>Anniversary Lunch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sto MT" panose="0204060305050503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70659" y="3572272"/>
            <a:ext cx="56478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4400" b="1" dirty="0" smtClean="0">
                <a:ln/>
              </a:rPr>
              <a:t>Date : 11</a:t>
            </a:r>
            <a:r>
              <a:rPr lang="en-US" sz="4400" b="1" baseline="30000" dirty="0" smtClean="0">
                <a:ln/>
              </a:rPr>
              <a:t>th</a:t>
            </a:r>
            <a:r>
              <a:rPr lang="en-US" sz="4400" b="1" dirty="0" smtClean="0">
                <a:ln/>
              </a:rPr>
              <a:t> OCT 2025</a:t>
            </a:r>
            <a:endParaRPr lang="en-US" sz="4400" b="1" dirty="0">
              <a:ln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81826" y="4737997"/>
            <a:ext cx="55140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cript MT Bold" panose="03040602040607080904" pitchFamily="66" charset="0"/>
              </a:rPr>
              <a:t>Time : 12.30pm ~ 2.30pm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34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16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等线</vt:lpstr>
      <vt:lpstr>Arial</vt:lpstr>
      <vt:lpstr>Calibri</vt:lpstr>
      <vt:lpstr>Calibri Light</vt:lpstr>
      <vt:lpstr>Calisto MT</vt:lpstr>
      <vt:lpstr>Script MT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4</cp:revision>
  <dcterms:created xsi:type="dcterms:W3CDTF">2025-05-28T09:16:08Z</dcterms:created>
  <dcterms:modified xsi:type="dcterms:W3CDTF">2025-05-28T09:42:06Z</dcterms:modified>
</cp:coreProperties>
</file>